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18"/>
  </p:notesMasterIdLst>
  <p:sldIdLst>
    <p:sldId id="256" r:id="rId2"/>
    <p:sldId id="262" r:id="rId3"/>
    <p:sldId id="284" r:id="rId4"/>
    <p:sldId id="263" r:id="rId5"/>
    <p:sldId id="265" r:id="rId6"/>
    <p:sldId id="285" r:id="rId7"/>
    <p:sldId id="264" r:id="rId8"/>
    <p:sldId id="268" r:id="rId9"/>
    <p:sldId id="286" r:id="rId10"/>
    <p:sldId id="287" r:id="rId11"/>
    <p:sldId id="280" r:id="rId12"/>
    <p:sldId id="281" r:id="rId13"/>
    <p:sldId id="275" r:id="rId14"/>
    <p:sldId id="277" r:id="rId15"/>
    <p:sldId id="271" r:id="rId16"/>
    <p:sldId id="276" r:id="rId1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A700"/>
    <a:srgbClr val="979893"/>
    <a:srgbClr val="BEC3BF"/>
    <a:srgbClr val="BFC4C0"/>
    <a:srgbClr val="BF9000"/>
    <a:srgbClr val="2F6F9E"/>
    <a:srgbClr val="BCBCBD"/>
    <a:srgbClr val="075767"/>
    <a:srgbClr val="B0B0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0" d="100"/>
          <a:sy n="100" d="100"/>
        </p:scale>
        <p:origin x="9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5CA56A3-F046-4467-9E38-7F574CECB9EE}" type="datetimeFigureOut">
              <a:rPr lang="en-US" smtClean="0"/>
              <a:t>5/2/2021</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1EA691D0-E1FB-47B3-8E1E-C657E44F9F8E}" type="slidenum">
              <a:rPr lang="en-US" smtClean="0"/>
              <a:t>‹#›</a:t>
            </a:fld>
            <a:endParaRPr lang="en-US" dirty="0"/>
          </a:p>
        </p:txBody>
      </p:sp>
    </p:spTree>
    <p:extLst>
      <p:ext uri="{BB962C8B-B14F-4D97-AF65-F5344CB8AC3E}">
        <p14:creationId xmlns:p14="http://schemas.microsoft.com/office/powerpoint/2010/main" val="164801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A00-4FEF-4373-A1F7-2906EBDA44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30223C-9EFE-440C-87F8-170A2B8F5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ACA2E3-41A7-43B0-9B19-C750F5B4E2D2}"/>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5" name="Footer Placeholder 4">
            <a:extLst>
              <a:ext uri="{FF2B5EF4-FFF2-40B4-BE49-F238E27FC236}">
                <a16:creationId xmlns:a16="http://schemas.microsoft.com/office/drawing/2014/main" id="{057666F6-A40A-4511-88C3-CFE7F8C1CB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A2E49D-612D-4D85-AF85-AC8D87238359}"/>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06993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0743-B2CF-4692-B689-FDB9D30D84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56334-96C8-4606-B9CA-3F226F4DD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C0452-2E81-4179-84AA-A89B7BBD5E09}"/>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5" name="Footer Placeholder 4">
            <a:extLst>
              <a:ext uri="{FF2B5EF4-FFF2-40B4-BE49-F238E27FC236}">
                <a16:creationId xmlns:a16="http://schemas.microsoft.com/office/drawing/2014/main" id="{B8A52690-39FD-46F8-81E7-C2D9221EF7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7B2F9A-B5D9-4B5C-BFF9-9EA7B7C97292}"/>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50912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CAE95-9069-4F85-A79A-22BBAE40EC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FBF23F-60CB-4894-AAA8-C461980A9C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43D66-9BBD-46DC-A0FF-220CDB5970E5}"/>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5" name="Footer Placeholder 4">
            <a:extLst>
              <a:ext uri="{FF2B5EF4-FFF2-40B4-BE49-F238E27FC236}">
                <a16:creationId xmlns:a16="http://schemas.microsoft.com/office/drawing/2014/main" id="{E68FE48C-3B52-44E5-AE71-7DEEF478F4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596860-D475-4BCE-B5CB-06D2E099B43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19642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72EE-EB4A-4BAC-B80A-EA5E9FA47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68B23-46C9-4C5C-9A99-4ADE7436D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D635F-A056-4A3A-9F88-D77A527DB397}"/>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5" name="Footer Placeholder 4">
            <a:extLst>
              <a:ext uri="{FF2B5EF4-FFF2-40B4-BE49-F238E27FC236}">
                <a16:creationId xmlns:a16="http://schemas.microsoft.com/office/drawing/2014/main" id="{5F057354-2774-4438-9CB5-CBF048F05E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5C996B-6086-4B2C-8C67-BD559D4DA646}"/>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4383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647C-5097-4A6B-B664-36DF3E0CE8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D5D920-56C6-4588-8656-874D281326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B90C6-3403-409C-9F82-A0D529E4C2EE}"/>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5" name="Footer Placeholder 4">
            <a:extLst>
              <a:ext uri="{FF2B5EF4-FFF2-40B4-BE49-F238E27FC236}">
                <a16:creationId xmlns:a16="http://schemas.microsoft.com/office/drawing/2014/main" id="{021D563E-E505-4C96-9EEA-2DF1ECA259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7BFD85-A961-4612-A5B1-795FB5957CDC}"/>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67943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09F3-5D58-48EE-9AD7-BAF43C54C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C6035-2A9D-4B04-8B3F-6302AD3F06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490D6-5CA1-4554-A586-34B508C25B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6574E4-8730-4FD3-B8EE-EC4B70D738E6}"/>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6" name="Footer Placeholder 5">
            <a:extLst>
              <a:ext uri="{FF2B5EF4-FFF2-40B4-BE49-F238E27FC236}">
                <a16:creationId xmlns:a16="http://schemas.microsoft.com/office/drawing/2014/main" id="{2CA7642B-C157-4DAB-B0BB-1FCD4BCC50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0DCD5C-AE7B-4217-A35E-AE7892CA7D3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23117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BCBF-6714-4676-AE28-8CA2B9CF97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1796A-B2E0-42EE-AA79-EC745EB81A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05A35-2BDD-4BF9-A354-767325AEF5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64C3CC-AD0F-4FD9-9BBB-7307B3D21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289FE2-C18F-4E76-91D1-0B0EE89546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CF749C-13DC-47F1-AD0D-DDD3E3BCD480}"/>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8" name="Footer Placeholder 7">
            <a:extLst>
              <a:ext uri="{FF2B5EF4-FFF2-40B4-BE49-F238E27FC236}">
                <a16:creationId xmlns:a16="http://schemas.microsoft.com/office/drawing/2014/main" id="{1D5C12EA-D506-4C94-AEFD-02F02EE9D2D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238D7E-EEA7-412A-BF31-DE7C0D054A1A}"/>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3460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3797-C8D2-40A4-B3A7-7CF617E91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D0980-7470-450C-BD92-5F2C79A97494}"/>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4" name="Footer Placeholder 3">
            <a:extLst>
              <a:ext uri="{FF2B5EF4-FFF2-40B4-BE49-F238E27FC236}">
                <a16:creationId xmlns:a16="http://schemas.microsoft.com/office/drawing/2014/main" id="{6E32B717-BC7A-45CD-8972-A2D2E018B9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249AD4-AEFC-452E-BB5F-1DE88FBF5716}"/>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72196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729D2-77A3-479F-93D6-82FB845EC3EE}"/>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3" name="Footer Placeholder 2">
            <a:extLst>
              <a:ext uri="{FF2B5EF4-FFF2-40B4-BE49-F238E27FC236}">
                <a16:creationId xmlns:a16="http://schemas.microsoft.com/office/drawing/2014/main" id="{316EFAEB-D6DE-4F99-B41B-41673063842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F20C0DE-A932-4143-BCC8-20F525F6E3D1}"/>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42907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F134-9FB2-493A-8737-4B1C5365A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A7A8F-4F56-4AC3-9A71-169C744C3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9766D2-FB8A-48E3-A8BB-FEB216FD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0AA82-FE05-4237-B976-8A263B31EE2A}"/>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6" name="Footer Placeholder 5">
            <a:extLst>
              <a:ext uri="{FF2B5EF4-FFF2-40B4-BE49-F238E27FC236}">
                <a16:creationId xmlns:a16="http://schemas.microsoft.com/office/drawing/2014/main" id="{1CFBE920-E9FF-485F-A638-DADAFF38BE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F6AB50-FE61-46D4-9AF8-9ADE57D39E5E}"/>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07667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1706-B1EB-49BF-B533-B99828B4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53DBDE-C2F1-48D7-AAF2-8EF4A7E6AD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8BCF228-AC49-46EB-9B88-8ED08EEE2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B3021-35EE-42EA-B878-32664F00EAE5}"/>
              </a:ext>
            </a:extLst>
          </p:cNvPr>
          <p:cNvSpPr>
            <a:spLocks noGrp="1"/>
          </p:cNvSpPr>
          <p:nvPr>
            <p:ph type="dt" sz="half" idx="10"/>
          </p:nvPr>
        </p:nvSpPr>
        <p:spPr/>
        <p:txBody>
          <a:bodyPr/>
          <a:lstStyle/>
          <a:p>
            <a:fld id="{F4D57BDD-E64A-4D27-8978-82FFCA18A12C}" type="datetimeFigureOut">
              <a:rPr lang="en-US" smtClean="0"/>
              <a:t>5/2/2021</a:t>
            </a:fld>
            <a:endParaRPr lang="en-US" dirty="0"/>
          </a:p>
        </p:txBody>
      </p:sp>
      <p:sp>
        <p:nvSpPr>
          <p:cNvPr id="6" name="Footer Placeholder 5">
            <a:extLst>
              <a:ext uri="{FF2B5EF4-FFF2-40B4-BE49-F238E27FC236}">
                <a16:creationId xmlns:a16="http://schemas.microsoft.com/office/drawing/2014/main" id="{F19807C1-CEA5-4C03-9842-652B8C9C8F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8B506C-B62E-4775-BF82-D8FD4724AA2B}"/>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8867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2DCD9-9C99-464B-9523-1D5888B4F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72667A-A0F9-4065-8E05-E866A9FCED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1222A-D0E0-4F9E-A9C5-5CC22235D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5/2/2021</a:t>
            </a:fld>
            <a:endParaRPr lang="en-US" dirty="0"/>
          </a:p>
        </p:txBody>
      </p:sp>
      <p:sp>
        <p:nvSpPr>
          <p:cNvPr id="5" name="Footer Placeholder 4">
            <a:extLst>
              <a:ext uri="{FF2B5EF4-FFF2-40B4-BE49-F238E27FC236}">
                <a16:creationId xmlns:a16="http://schemas.microsoft.com/office/drawing/2014/main" id="{B8CA96C4-A753-4337-8FBA-F321653AC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DF0A41A-E5C8-4840-A615-89F8B52AD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29966044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pic>
        <p:nvPicPr>
          <p:cNvPr id="4" name="Picture 3" descr="Spacial view of digital earth">
            <a:extLst>
              <a:ext uri="{FF2B5EF4-FFF2-40B4-BE49-F238E27FC236}">
                <a16:creationId xmlns:a16="http://schemas.microsoft.com/office/drawing/2014/main" id="{94D36C4F-EC43-41EF-9A8F-F59F8D97FA6A}"/>
              </a:ext>
            </a:extLst>
          </p:cNvPr>
          <p:cNvPicPr>
            <a:picLocks noChangeAspect="1"/>
          </p:cNvPicPr>
          <p:nvPr/>
        </p:nvPicPr>
        <p:blipFill rotWithShape="1">
          <a:blip r:embed="rId2"/>
          <a:srcRect l="36905" r="1876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pic>
        <p:nvPicPr>
          <p:cNvPr id="6" name="Picture 5">
            <a:extLst>
              <a:ext uri="{FF2B5EF4-FFF2-40B4-BE49-F238E27FC236}">
                <a16:creationId xmlns:a16="http://schemas.microsoft.com/office/drawing/2014/main" id="{663C336F-3CB0-44E7-A8E0-646830F39FA0}"/>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8978" b="93066" l="10000" r="90000">
                        <a14:foregroundMark x1="53577" y1="9051" x2="53577" y2="9051"/>
                        <a14:foregroundMark x1="47518" y1="93066" x2="47518" y2="93066"/>
                      </a14:backgroundRemoval>
                    </a14:imgEffect>
                    <a14:imgEffect>
                      <a14:artisticCement/>
                    </a14:imgEffect>
                  </a14:imgLayer>
                </a14:imgProps>
              </a:ext>
              <a:ext uri="{28A0092B-C50C-407E-A947-70E740481C1C}">
                <a14:useLocalDpi xmlns:a14="http://schemas.microsoft.com/office/drawing/2010/main" val="0"/>
              </a:ext>
            </a:extLst>
          </a:blip>
          <a:stretch>
            <a:fillRect/>
          </a:stretch>
        </p:blipFill>
        <p:spPr>
          <a:xfrm>
            <a:off x="9106153" y="3639204"/>
            <a:ext cx="1889940" cy="1889940"/>
          </a:xfrm>
          <a:prstGeom prst="rect">
            <a:avLst/>
          </a:prstGeom>
        </p:spPr>
      </p:pic>
      <p:pic>
        <p:nvPicPr>
          <p:cNvPr id="10" name="Picture 9">
            <a:extLst>
              <a:ext uri="{FF2B5EF4-FFF2-40B4-BE49-F238E27FC236}">
                <a16:creationId xmlns:a16="http://schemas.microsoft.com/office/drawing/2014/main" id="{769A00B4-ED90-4EB5-87BE-FA040340FB41}"/>
              </a:ext>
            </a:extLst>
          </p:cNvPr>
          <p:cNvPicPr>
            <a:picLocks noChangeAspect="1"/>
          </p:cNvPicPr>
          <p:nvPr/>
        </p:nvPicPr>
        <p:blipFill>
          <a:blip r:embed="rId5">
            <a:alphaModFix/>
          </a:blip>
          <a:stretch>
            <a:fillRect/>
          </a:stretch>
        </p:blipFill>
        <p:spPr>
          <a:xfrm>
            <a:off x="5372154" y="3075278"/>
            <a:ext cx="3103966" cy="2838066"/>
          </a:xfrm>
          <a:prstGeom prst="rect">
            <a:avLst/>
          </a:prstGeom>
        </p:spPr>
      </p:pic>
      <p:sp>
        <p:nvSpPr>
          <p:cNvPr id="7" name="Title 1">
            <a:extLst>
              <a:ext uri="{FF2B5EF4-FFF2-40B4-BE49-F238E27FC236}">
                <a16:creationId xmlns:a16="http://schemas.microsoft.com/office/drawing/2014/main" id="{22E820A7-AC6C-43BD-AC77-8CDE6A9BF82A}"/>
              </a:ext>
            </a:extLst>
          </p:cNvPr>
          <p:cNvSpPr txBox="1">
            <a:spLocks/>
          </p:cNvSpPr>
          <p:nvPr/>
        </p:nvSpPr>
        <p:spPr>
          <a:xfrm>
            <a:off x="4988687" y="408946"/>
            <a:ext cx="6974866" cy="24866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K&amp;O Personnel Management Systems</a:t>
            </a:r>
          </a:p>
        </p:txBody>
      </p:sp>
      <p:sp>
        <p:nvSpPr>
          <p:cNvPr id="11" name="Title 1">
            <a:extLst>
              <a:ext uri="{FF2B5EF4-FFF2-40B4-BE49-F238E27FC236}">
                <a16:creationId xmlns:a16="http://schemas.microsoft.com/office/drawing/2014/main" id="{9E10603C-B24A-4DBD-88EA-5B022B9FECF4}"/>
              </a:ext>
            </a:extLst>
          </p:cNvPr>
          <p:cNvSpPr txBox="1">
            <a:spLocks/>
          </p:cNvSpPr>
          <p:nvPr/>
        </p:nvSpPr>
        <p:spPr>
          <a:xfrm>
            <a:off x="6450380" y="6163771"/>
            <a:ext cx="4051479" cy="5705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Created by: Jon King, Anthony Orengo</a:t>
            </a:r>
          </a:p>
        </p:txBody>
      </p:sp>
    </p:spTree>
    <p:extLst>
      <p:ext uri="{BB962C8B-B14F-4D97-AF65-F5344CB8AC3E}">
        <p14:creationId xmlns:p14="http://schemas.microsoft.com/office/powerpoint/2010/main" val="3034014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08D1-2529-430C-851E-7D023AD10EB5}"/>
              </a:ext>
            </a:extLst>
          </p:cNvPr>
          <p:cNvSpPr>
            <a:spLocks noGrp="1"/>
          </p:cNvSpPr>
          <p:nvPr>
            <p:ph type="title"/>
          </p:nvPr>
        </p:nvSpPr>
        <p:spPr>
          <a:xfrm>
            <a:off x="0" y="0"/>
            <a:ext cx="12192000" cy="1216742"/>
          </a:xfrm>
        </p:spPr>
        <p:txBody>
          <a:bodyPr>
            <a:noAutofit/>
          </a:body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Context Diagram</a:t>
            </a:r>
          </a:p>
        </p:txBody>
      </p:sp>
      <p:pic>
        <p:nvPicPr>
          <p:cNvPr id="6" name="Picture 5">
            <a:extLst>
              <a:ext uri="{FF2B5EF4-FFF2-40B4-BE49-F238E27FC236}">
                <a16:creationId xmlns:a16="http://schemas.microsoft.com/office/drawing/2014/main" id="{C8D5CA95-A05D-4D9C-A221-FE13ADDC8D86}"/>
              </a:ext>
            </a:extLst>
          </p:cNvPr>
          <p:cNvPicPr>
            <a:picLocks noChangeAspect="1"/>
          </p:cNvPicPr>
          <p:nvPr/>
        </p:nvPicPr>
        <p:blipFill>
          <a:blip r:embed="rId2">
            <a:alphaModFix/>
          </a:blip>
          <a:stretch>
            <a:fillRect/>
          </a:stretch>
        </p:blipFill>
        <p:spPr>
          <a:xfrm>
            <a:off x="11412876" y="6145619"/>
            <a:ext cx="779124" cy="712381"/>
          </a:xfrm>
          <a:prstGeom prst="rect">
            <a:avLst/>
          </a:prstGeom>
        </p:spPr>
      </p:pic>
      <p:pic>
        <p:nvPicPr>
          <p:cNvPr id="5" name="Content Placeholder 4" descr="Diagram, engineering drawing, schematic&#10;&#10;Description automatically generated">
            <a:extLst>
              <a:ext uri="{FF2B5EF4-FFF2-40B4-BE49-F238E27FC236}">
                <a16:creationId xmlns:a16="http://schemas.microsoft.com/office/drawing/2014/main" id="{AD1C62B1-07F3-420D-8ABF-E9BB69D11E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726" y="966555"/>
            <a:ext cx="11123802" cy="5769805"/>
          </a:xfr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9620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08D1-2529-430C-851E-7D023AD10EB5}"/>
              </a:ext>
            </a:extLst>
          </p:cNvPr>
          <p:cNvSpPr>
            <a:spLocks noGrp="1"/>
          </p:cNvSpPr>
          <p:nvPr>
            <p:ph type="title"/>
          </p:nvPr>
        </p:nvSpPr>
        <p:spPr>
          <a:xfrm>
            <a:off x="0" y="0"/>
            <a:ext cx="12192000" cy="1216742"/>
          </a:xfrm>
        </p:spPr>
        <p:txBody>
          <a:bodyPr>
            <a:noAutofit/>
          </a:body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User Sequence Diagram</a:t>
            </a:r>
          </a:p>
        </p:txBody>
      </p:sp>
      <p:pic>
        <p:nvPicPr>
          <p:cNvPr id="6" name="Picture 5">
            <a:extLst>
              <a:ext uri="{FF2B5EF4-FFF2-40B4-BE49-F238E27FC236}">
                <a16:creationId xmlns:a16="http://schemas.microsoft.com/office/drawing/2014/main" id="{C8D5CA95-A05D-4D9C-A221-FE13ADDC8D86}"/>
              </a:ext>
            </a:extLst>
          </p:cNvPr>
          <p:cNvPicPr>
            <a:picLocks noChangeAspect="1"/>
          </p:cNvPicPr>
          <p:nvPr/>
        </p:nvPicPr>
        <p:blipFill>
          <a:blip r:embed="rId2">
            <a:alphaModFix/>
          </a:blip>
          <a:stretch>
            <a:fillRect/>
          </a:stretch>
        </p:blipFill>
        <p:spPr>
          <a:xfrm>
            <a:off x="11412876" y="6145619"/>
            <a:ext cx="779124" cy="712381"/>
          </a:xfrm>
          <a:prstGeom prst="rect">
            <a:avLst/>
          </a:prstGeom>
        </p:spPr>
      </p:pic>
      <p:pic>
        <p:nvPicPr>
          <p:cNvPr id="9" name="Content Placeholder 8" descr="Diagram, schematic&#10;&#10;Description automatically generated">
            <a:extLst>
              <a:ext uri="{FF2B5EF4-FFF2-40B4-BE49-F238E27FC236}">
                <a16:creationId xmlns:a16="http://schemas.microsoft.com/office/drawing/2014/main" id="{9B1B9B8B-4042-4C20-8D62-868E4AE61E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224" y="915166"/>
            <a:ext cx="11199304" cy="5812805"/>
          </a:xfr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739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08D1-2529-430C-851E-7D023AD10EB5}"/>
              </a:ext>
            </a:extLst>
          </p:cNvPr>
          <p:cNvSpPr>
            <a:spLocks noGrp="1"/>
          </p:cNvSpPr>
          <p:nvPr>
            <p:ph type="title"/>
          </p:nvPr>
        </p:nvSpPr>
        <p:spPr>
          <a:xfrm>
            <a:off x="0" y="0"/>
            <a:ext cx="12192000" cy="1216742"/>
          </a:xfrm>
        </p:spPr>
        <p:txBody>
          <a:bodyPr>
            <a:noAutofit/>
          </a:body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Admin Sequence Diagram</a:t>
            </a:r>
          </a:p>
        </p:txBody>
      </p:sp>
      <p:pic>
        <p:nvPicPr>
          <p:cNvPr id="6" name="Picture 5">
            <a:extLst>
              <a:ext uri="{FF2B5EF4-FFF2-40B4-BE49-F238E27FC236}">
                <a16:creationId xmlns:a16="http://schemas.microsoft.com/office/drawing/2014/main" id="{C8D5CA95-A05D-4D9C-A221-FE13ADDC8D86}"/>
              </a:ext>
            </a:extLst>
          </p:cNvPr>
          <p:cNvPicPr>
            <a:picLocks noChangeAspect="1"/>
          </p:cNvPicPr>
          <p:nvPr/>
        </p:nvPicPr>
        <p:blipFill>
          <a:blip r:embed="rId2">
            <a:alphaModFix/>
          </a:blip>
          <a:stretch>
            <a:fillRect/>
          </a:stretch>
        </p:blipFill>
        <p:spPr>
          <a:xfrm>
            <a:off x="11412876" y="6145619"/>
            <a:ext cx="779124" cy="712381"/>
          </a:xfrm>
          <a:prstGeom prst="rect">
            <a:avLst/>
          </a:prstGeom>
        </p:spPr>
      </p:pic>
      <p:pic>
        <p:nvPicPr>
          <p:cNvPr id="12" name="Content Placeholder 11" descr="Diagram, schematic&#10;&#10;Description automatically generated">
            <a:extLst>
              <a:ext uri="{FF2B5EF4-FFF2-40B4-BE49-F238E27FC236}">
                <a16:creationId xmlns:a16="http://schemas.microsoft.com/office/drawing/2014/main" id="{F4FD475D-F476-4D26-A88D-091D99B7B4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224" y="920460"/>
            <a:ext cx="11174136" cy="5841067"/>
          </a:xfr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0627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E0C03BB-67CD-46FD-9A9A-594B3B8DCEE9}"/>
              </a:ext>
            </a:extLst>
          </p:cNvPr>
          <p:cNvSpPr txBox="1"/>
          <p:nvPr/>
        </p:nvSpPr>
        <p:spPr>
          <a:xfrm>
            <a:off x="452255" y="3115889"/>
            <a:ext cx="5477540" cy="122565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72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Application Security </a:t>
            </a:r>
          </a:p>
        </p:txBody>
      </p:sp>
      <p:cxnSp>
        <p:nvCxnSpPr>
          <p:cNvPr id="73" name="Straight Connector 7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Icon&#10;&#10;Description automatically generated">
            <a:extLst>
              <a:ext uri="{FF2B5EF4-FFF2-40B4-BE49-F238E27FC236}">
                <a16:creationId xmlns:a16="http://schemas.microsoft.com/office/drawing/2014/main" id="{A55E9C4C-EB09-43E0-A61C-790E90E91651}"/>
              </a:ext>
            </a:extLst>
          </p:cNvPr>
          <p:cNvPicPr>
            <a:picLocks noChangeAspect="1"/>
          </p:cNvPicPr>
          <p:nvPr/>
        </p:nvPicPr>
        <p:blipFill rotWithShape="1">
          <a:blip r:embed="rId2">
            <a:extLst>
              <a:ext uri="{28A0092B-C50C-407E-A947-70E740481C1C}">
                <a14:useLocalDpi xmlns:a14="http://schemas.microsoft.com/office/drawing/2010/main" val="0"/>
              </a:ext>
            </a:extLst>
          </a:blip>
          <a:srcRect l="1502" r="2975"/>
          <a:stretch/>
        </p:blipFill>
        <p:spPr>
          <a:xfrm>
            <a:off x="6525453" y="10"/>
            <a:ext cx="5666547" cy="6857990"/>
          </a:xfrm>
          <a:prstGeom prst="rect">
            <a:avLst/>
          </a:prstGeom>
        </p:spPr>
      </p:pic>
      <p:pic>
        <p:nvPicPr>
          <p:cNvPr id="55" name="Picture 54">
            <a:extLst>
              <a:ext uri="{FF2B5EF4-FFF2-40B4-BE49-F238E27FC236}">
                <a16:creationId xmlns:a16="http://schemas.microsoft.com/office/drawing/2014/main" id="{68831434-5296-402F-AE98-0ED3B60270C3}"/>
              </a:ext>
            </a:extLst>
          </p:cNvPr>
          <p:cNvPicPr>
            <a:picLocks noChangeAspect="1"/>
          </p:cNvPicPr>
          <p:nvPr/>
        </p:nvPicPr>
        <p:blipFill>
          <a:blip r:embed="rId3">
            <a:alphaModFix/>
          </a:blip>
          <a:stretch>
            <a:fillRect/>
          </a:stretch>
        </p:blipFill>
        <p:spPr>
          <a:xfrm>
            <a:off x="11347555" y="6056813"/>
            <a:ext cx="779124" cy="712381"/>
          </a:xfrm>
          <a:prstGeom prst="rect">
            <a:avLst/>
          </a:prstGeom>
        </p:spPr>
      </p:pic>
    </p:spTree>
    <p:extLst>
      <p:ext uri="{BB962C8B-B14F-4D97-AF65-F5344CB8AC3E}">
        <p14:creationId xmlns:p14="http://schemas.microsoft.com/office/powerpoint/2010/main" val="377121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0" name="TextBox 9">
            <a:extLst>
              <a:ext uri="{FF2B5EF4-FFF2-40B4-BE49-F238E27FC236}">
                <a16:creationId xmlns:a16="http://schemas.microsoft.com/office/drawing/2014/main" id="{4E0C03BB-67CD-46FD-9A9A-594B3B8DCEE9}"/>
              </a:ext>
            </a:extLst>
          </p:cNvPr>
          <p:cNvSpPr txBox="1"/>
          <p:nvPr/>
        </p:nvSpPr>
        <p:spPr>
          <a:xfrm>
            <a:off x="623924" y="445443"/>
            <a:ext cx="4672584" cy="21010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000000"/>
                </a:solidFill>
                <a:latin typeface="+mj-lt"/>
                <a:ea typeface="+mj-ea"/>
                <a:cs typeface="+mj-cs"/>
              </a:rPr>
              <a:t>Application Security </a:t>
            </a:r>
          </a:p>
        </p:txBody>
      </p:sp>
      <p:sp>
        <p:nvSpPr>
          <p:cNvPr id="83"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Icon&#10;&#10;Description automatically generated">
            <a:extLst>
              <a:ext uri="{FF2B5EF4-FFF2-40B4-BE49-F238E27FC236}">
                <a16:creationId xmlns:a16="http://schemas.microsoft.com/office/drawing/2014/main" id="{A55E9C4C-EB09-43E0-A61C-790E90E91651}"/>
              </a:ext>
            </a:extLst>
          </p:cNvPr>
          <p:cNvPicPr>
            <a:picLocks noChangeAspect="1"/>
          </p:cNvPicPr>
          <p:nvPr/>
        </p:nvPicPr>
        <p:blipFill rotWithShape="1">
          <a:blip r:embed="rId3">
            <a:extLst>
              <a:ext uri="{28A0092B-C50C-407E-A947-70E740481C1C}">
                <a14:useLocalDpi xmlns:a14="http://schemas.microsoft.com/office/drawing/2010/main" val="0"/>
              </a:ext>
            </a:extLst>
          </a:blip>
          <a:srcRect t="460" r="-1"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pic>
        <p:nvPicPr>
          <p:cNvPr id="55" name="Picture 54">
            <a:extLst>
              <a:ext uri="{FF2B5EF4-FFF2-40B4-BE49-F238E27FC236}">
                <a16:creationId xmlns:a16="http://schemas.microsoft.com/office/drawing/2014/main" id="{68831434-5296-402F-AE98-0ED3B60270C3}"/>
              </a:ext>
            </a:extLst>
          </p:cNvPr>
          <p:cNvPicPr>
            <a:picLocks noChangeAspect="1"/>
          </p:cNvPicPr>
          <p:nvPr/>
        </p:nvPicPr>
        <p:blipFill>
          <a:blip r:embed="rId4">
            <a:alphaModFix/>
          </a:blip>
          <a:stretch>
            <a:fillRect/>
          </a:stretch>
        </p:blipFill>
        <p:spPr>
          <a:xfrm>
            <a:off x="11347555" y="6056813"/>
            <a:ext cx="779124" cy="712381"/>
          </a:xfrm>
          <a:prstGeom prst="rect">
            <a:avLst/>
          </a:prstGeom>
        </p:spPr>
      </p:pic>
      <p:sp>
        <p:nvSpPr>
          <p:cNvPr id="12" name="TextBox 11">
            <a:extLst>
              <a:ext uri="{FF2B5EF4-FFF2-40B4-BE49-F238E27FC236}">
                <a16:creationId xmlns:a16="http://schemas.microsoft.com/office/drawing/2014/main" id="{7492211C-B858-4FE8-A676-E1B97C3DF3B1}"/>
              </a:ext>
            </a:extLst>
          </p:cNvPr>
          <p:cNvSpPr txBox="1"/>
          <p:nvPr/>
        </p:nvSpPr>
        <p:spPr>
          <a:xfrm>
            <a:off x="623924" y="1486327"/>
            <a:ext cx="6100354" cy="3668697"/>
          </a:xfrm>
          <a:prstGeom prst="rect">
            <a:avLst/>
          </a:prstGeom>
          <a:noFill/>
        </p:spPr>
        <p:txBody>
          <a:bodyPr wrap="square">
            <a:spAutoFit/>
          </a:bodyPr>
          <a:lstStyle/>
          <a:p>
            <a:pPr>
              <a:lnSpc>
                <a:spcPct val="90000"/>
              </a:lnSpc>
              <a:spcAft>
                <a:spcPts val="600"/>
              </a:spcAft>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1. Security Methods</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SQL Injection</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HTTPS (SSL)</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Content Security Policy(Cross-Site-Scripting)</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DNSSEC Signing</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SHA-2 512 bit(32byte) 128 Char Encryption </a:t>
            </a:r>
          </a:p>
          <a:p>
            <a:pPr marL="571500" indent="-571500">
              <a:lnSpc>
                <a:spcPct val="90000"/>
              </a:lnSpc>
              <a:spcAft>
                <a:spcPts val="600"/>
              </a:spcAft>
              <a:buFont typeface="Arial" panose="020B0604020202020204" pitchFamily="34" charset="0"/>
              <a:buChar char="•"/>
            </a:pPr>
            <a:r>
              <a:rPr lang="en-US" sz="3200" dirty="0">
                <a:latin typeface="Microsoft Himalaya" panose="01010100010101010101" pitchFamily="2" charset="0"/>
                <a:ea typeface="Microsoft Himalaya" panose="01010100010101010101" pitchFamily="2" charset="0"/>
                <a:cs typeface="Microsoft Himalaya" panose="01010100010101010101" pitchFamily="2" charset="0"/>
              </a:rPr>
              <a:t>Defense In-Depth Strategies (Limit Access)</a:t>
            </a:r>
          </a:p>
        </p:txBody>
      </p:sp>
    </p:spTree>
    <p:extLst>
      <p:ext uri="{BB962C8B-B14F-4D97-AF65-F5344CB8AC3E}">
        <p14:creationId xmlns:p14="http://schemas.microsoft.com/office/powerpoint/2010/main" val="3339382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924A-18BD-44C6-8EED-1FFD4C784707}"/>
              </a:ext>
            </a:extLst>
          </p:cNvPr>
          <p:cNvSpPr>
            <a:spLocks noGrp="1"/>
          </p:cNvSpPr>
          <p:nvPr>
            <p:ph type="title"/>
          </p:nvPr>
        </p:nvSpPr>
        <p:spPr>
          <a:xfrm>
            <a:off x="456415" y="1662277"/>
            <a:ext cx="4400549" cy="1766723"/>
          </a:xfrm>
        </p:spPr>
        <p:txBody>
          <a:bodyPr anchor="b">
            <a:noAutofit/>
          </a:bodyPr>
          <a:lstStyle/>
          <a:p>
            <a:pPr algn="ctr"/>
            <a:r>
              <a:rPr lang="en-US" sz="8800" dirty="0">
                <a:ln>
                  <a:solidFill>
                    <a:srgbClr val="2F6F9E"/>
                  </a:solidFill>
                </a:ln>
                <a:solidFill>
                  <a:schemeClr val="bg1"/>
                </a:solidFill>
                <a:effectLst>
                  <a:glow rad="50800">
                    <a:srgbClr val="BCBCBD">
                      <a:alpha val="70000"/>
                    </a:srgbClr>
                  </a:glow>
                  <a:outerShdw dist="12700" dir="6600000" sx="99000" sy="99000" algn="ctr" rotWithShape="0">
                    <a:srgbClr val="2F6F9E"/>
                  </a:outerShdw>
                </a:effectLst>
                <a:latin typeface="Microsoft Himalaya" panose="01010100010101010101" pitchFamily="2" charset="0"/>
                <a:ea typeface="Microsoft Himalaya" panose="01010100010101010101" pitchFamily="2" charset="0"/>
                <a:cs typeface="Microsoft Himalaya" panose="01010100010101010101" pitchFamily="2" charset="0"/>
              </a:rPr>
              <a:t>Live Demo</a:t>
            </a:r>
            <a:r>
              <a:rPr lang="en-US" sz="8800" dirty="0">
                <a:ln>
                  <a:solidFill>
                    <a:srgbClr val="2F6F9E"/>
                  </a:solidFill>
                </a:ln>
                <a:effectLst>
                  <a:glow rad="50800">
                    <a:srgbClr val="BCBCBD">
                      <a:alpha val="70000"/>
                    </a:srgbClr>
                  </a:glow>
                  <a:outerShdw dist="12700" dir="6600000" sx="99000" sy="99000" algn="ctr" rotWithShape="0">
                    <a:srgbClr val="2F6F9E"/>
                  </a:outerShdw>
                </a:effectLst>
                <a:latin typeface="Microsoft Himalaya" panose="01010100010101010101" pitchFamily="2" charset="0"/>
                <a:ea typeface="Microsoft Himalaya" panose="01010100010101010101" pitchFamily="2" charset="0"/>
                <a:cs typeface="Microsoft Himalaya" panose="01010100010101010101" pitchFamily="2" charset="0"/>
              </a:rPr>
              <a:t> </a:t>
            </a:r>
          </a:p>
        </p:txBody>
      </p:sp>
      <p:pic>
        <p:nvPicPr>
          <p:cNvPr id="4" name="Content Placeholder 4" descr="Graphical user interface, application&#10;&#10;Description automatically generated">
            <a:extLst>
              <a:ext uri="{FF2B5EF4-FFF2-40B4-BE49-F238E27FC236}">
                <a16:creationId xmlns:a16="http://schemas.microsoft.com/office/drawing/2014/main" id="{BCF5D28D-9B32-4724-9569-9E0A4BDF8C2D}"/>
              </a:ext>
            </a:extLst>
          </p:cNvPr>
          <p:cNvPicPr>
            <a:picLocks noChangeAspect="1"/>
          </p:cNvPicPr>
          <p:nvPr/>
        </p:nvPicPr>
        <p:blipFill rotWithShape="1">
          <a:blip r:embed="rId2">
            <a:extLst>
              <a:ext uri="{28A0092B-C50C-407E-A947-70E740481C1C}">
                <a14:useLocalDpi xmlns:a14="http://schemas.microsoft.com/office/drawing/2010/main" val="0"/>
              </a:ext>
            </a:extLst>
          </a:blip>
          <a:srcRect l="22083" r="15236" b="-1"/>
          <a:stretch/>
        </p:blipFill>
        <p:spPr>
          <a:xfrm>
            <a:off x="5632355" y="11"/>
            <a:ext cx="6559645"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spTree>
    <p:extLst>
      <p:ext uri="{BB962C8B-B14F-4D97-AF65-F5344CB8AC3E}">
        <p14:creationId xmlns:p14="http://schemas.microsoft.com/office/powerpoint/2010/main" val="169492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pic>
        <p:nvPicPr>
          <p:cNvPr id="4" name="Picture 3" descr="Spacial view of digital earth">
            <a:extLst>
              <a:ext uri="{FF2B5EF4-FFF2-40B4-BE49-F238E27FC236}">
                <a16:creationId xmlns:a16="http://schemas.microsoft.com/office/drawing/2014/main" id="{94D36C4F-EC43-41EF-9A8F-F59F8D97FA6A}"/>
              </a:ext>
            </a:extLst>
          </p:cNvPr>
          <p:cNvPicPr>
            <a:picLocks noChangeAspect="1"/>
          </p:cNvPicPr>
          <p:nvPr/>
        </p:nvPicPr>
        <p:blipFill rotWithShape="1">
          <a:blip r:embed="rId2"/>
          <a:srcRect l="36905" r="1876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pic>
        <p:nvPicPr>
          <p:cNvPr id="6" name="Picture 5">
            <a:extLst>
              <a:ext uri="{FF2B5EF4-FFF2-40B4-BE49-F238E27FC236}">
                <a16:creationId xmlns:a16="http://schemas.microsoft.com/office/drawing/2014/main" id="{663C336F-3CB0-44E7-A8E0-646830F39FA0}"/>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8978" b="93066" l="10000" r="90000">
                        <a14:foregroundMark x1="53577" y1="9051" x2="53577" y2="9051"/>
                        <a14:foregroundMark x1="47518" y1="93066" x2="47518" y2="93066"/>
                      </a14:backgroundRemoval>
                    </a14:imgEffect>
                    <a14:imgEffect>
                      <a14:artisticCement/>
                    </a14:imgEffect>
                  </a14:imgLayer>
                </a14:imgProps>
              </a:ext>
              <a:ext uri="{28A0092B-C50C-407E-A947-70E740481C1C}">
                <a14:useLocalDpi xmlns:a14="http://schemas.microsoft.com/office/drawing/2010/main" val="0"/>
              </a:ext>
            </a:extLst>
          </a:blip>
          <a:stretch>
            <a:fillRect/>
          </a:stretch>
        </p:blipFill>
        <p:spPr>
          <a:xfrm>
            <a:off x="9106153" y="3639204"/>
            <a:ext cx="1889940" cy="1889940"/>
          </a:xfrm>
          <a:prstGeom prst="rect">
            <a:avLst/>
          </a:prstGeom>
        </p:spPr>
      </p:pic>
      <p:pic>
        <p:nvPicPr>
          <p:cNvPr id="10" name="Picture 9">
            <a:extLst>
              <a:ext uri="{FF2B5EF4-FFF2-40B4-BE49-F238E27FC236}">
                <a16:creationId xmlns:a16="http://schemas.microsoft.com/office/drawing/2014/main" id="{769A00B4-ED90-4EB5-87BE-FA040340FB41}"/>
              </a:ext>
            </a:extLst>
          </p:cNvPr>
          <p:cNvPicPr>
            <a:picLocks noChangeAspect="1"/>
          </p:cNvPicPr>
          <p:nvPr/>
        </p:nvPicPr>
        <p:blipFill>
          <a:blip r:embed="rId5">
            <a:alphaModFix/>
          </a:blip>
          <a:stretch>
            <a:fillRect/>
          </a:stretch>
        </p:blipFill>
        <p:spPr>
          <a:xfrm>
            <a:off x="5372154" y="3075278"/>
            <a:ext cx="3103966" cy="2838066"/>
          </a:xfrm>
          <a:prstGeom prst="rect">
            <a:avLst/>
          </a:prstGeom>
        </p:spPr>
      </p:pic>
      <p:sp>
        <p:nvSpPr>
          <p:cNvPr id="7" name="Title 1">
            <a:extLst>
              <a:ext uri="{FF2B5EF4-FFF2-40B4-BE49-F238E27FC236}">
                <a16:creationId xmlns:a16="http://schemas.microsoft.com/office/drawing/2014/main" id="{22E820A7-AC6C-43BD-AC77-8CDE6A9BF82A}"/>
              </a:ext>
            </a:extLst>
          </p:cNvPr>
          <p:cNvSpPr txBox="1">
            <a:spLocks/>
          </p:cNvSpPr>
          <p:nvPr/>
        </p:nvSpPr>
        <p:spPr>
          <a:xfrm>
            <a:off x="4988687" y="408946"/>
            <a:ext cx="6974866" cy="24866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Questions?</a:t>
            </a:r>
          </a:p>
        </p:txBody>
      </p:sp>
      <p:sp>
        <p:nvSpPr>
          <p:cNvPr id="11" name="Title 1">
            <a:extLst>
              <a:ext uri="{FF2B5EF4-FFF2-40B4-BE49-F238E27FC236}">
                <a16:creationId xmlns:a16="http://schemas.microsoft.com/office/drawing/2014/main" id="{9E10603C-B24A-4DBD-88EA-5B022B9FECF4}"/>
              </a:ext>
            </a:extLst>
          </p:cNvPr>
          <p:cNvSpPr txBox="1">
            <a:spLocks/>
          </p:cNvSpPr>
          <p:nvPr/>
        </p:nvSpPr>
        <p:spPr>
          <a:xfrm>
            <a:off x="6450380" y="6163771"/>
            <a:ext cx="4051479" cy="5705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Created by: Jon King, Anthony Orengo</a:t>
            </a:r>
          </a:p>
        </p:txBody>
      </p:sp>
    </p:spTree>
    <p:extLst>
      <p:ext uri="{BB962C8B-B14F-4D97-AF65-F5344CB8AC3E}">
        <p14:creationId xmlns:p14="http://schemas.microsoft.com/office/powerpoint/2010/main" val="326160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53B68FD-ED66-4730-9CF1-2435B0EF2DF9}"/>
              </a:ext>
            </a:extLst>
          </p:cNvPr>
          <p:cNvPicPr>
            <a:picLocks noChangeAspect="1"/>
          </p:cNvPicPr>
          <p:nvPr/>
        </p:nvPicPr>
        <p:blipFill rotWithShape="1">
          <a:blip r:embed="rId2">
            <a:extLst>
              <a:ext uri="{28A0092B-C50C-407E-A947-70E740481C1C}">
                <a14:useLocalDpi xmlns:a14="http://schemas.microsoft.com/office/drawing/2010/main" val="0"/>
              </a:ext>
            </a:extLst>
          </a:blip>
          <a:srcRect l="24236" r="23734" b="-2"/>
          <a:stretch/>
        </p:blipFill>
        <p:spPr>
          <a:xfrm>
            <a:off x="8240233" y="685805"/>
            <a:ext cx="3271284" cy="5486399"/>
          </a:xfrm>
          <a:prstGeom prst="rect">
            <a:avLst/>
          </a:prstGeom>
        </p:spPr>
      </p:pic>
      <p:sp>
        <p:nvSpPr>
          <p:cNvPr id="10" name="Rectangle 9">
            <a:extLst>
              <a:ext uri="{FF2B5EF4-FFF2-40B4-BE49-F238E27FC236}">
                <a16:creationId xmlns:a16="http://schemas.microsoft.com/office/drawing/2014/main" id="{7C0B34C1-6EDB-465E-B50C-64985863447B}"/>
              </a:ext>
            </a:extLst>
          </p:cNvPr>
          <p:cNvSpPr/>
          <p:nvPr/>
        </p:nvSpPr>
        <p:spPr>
          <a:xfrm>
            <a:off x="523549" y="685800"/>
            <a:ext cx="3271283" cy="5486398"/>
          </a:xfrm>
          <a:prstGeom prst="rect">
            <a:avLst/>
          </a:prstGeom>
          <a:solidFill>
            <a:srgbClr val="979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extBox 10">
            <a:extLst>
              <a:ext uri="{FF2B5EF4-FFF2-40B4-BE49-F238E27FC236}">
                <a16:creationId xmlns:a16="http://schemas.microsoft.com/office/drawing/2014/main" id="{E054D568-71B8-4D9B-96CD-4FAD966D8F20}"/>
              </a:ext>
            </a:extLst>
          </p:cNvPr>
          <p:cNvSpPr txBox="1"/>
          <p:nvPr/>
        </p:nvSpPr>
        <p:spPr>
          <a:xfrm>
            <a:off x="8758839" y="844032"/>
            <a:ext cx="2752678" cy="646331"/>
          </a:xfrm>
          <a:prstGeom prst="rect">
            <a:avLst/>
          </a:prstGeom>
          <a:noFill/>
        </p:spPr>
        <p:txBody>
          <a:bodyPr wrap="square" rtlCol="0">
            <a:spAutoFit/>
          </a:body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Anthony Orengo</a:t>
            </a:r>
          </a:p>
        </p:txBody>
      </p:sp>
      <p:pic>
        <p:nvPicPr>
          <p:cNvPr id="4" name="Picture 3">
            <a:extLst>
              <a:ext uri="{FF2B5EF4-FFF2-40B4-BE49-F238E27FC236}">
                <a16:creationId xmlns:a16="http://schemas.microsoft.com/office/drawing/2014/main" id="{8840229A-CEDC-48AD-9547-196CBA5961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8" b="93094" l="9391" r="97516">
                        <a14:foregroundMark x1="79491" y1="83199" x2="79491" y2="83199"/>
                        <a14:foregroundMark x1="83611" y1="91922" x2="97546" y2="93094"/>
                        <a14:foregroundMark x1="99515" y1="87278" x2="88155" y2="74233"/>
                        <a14:foregroundMark x1="88155" y1="74233" x2="83611" y2="57553"/>
                        <a14:foregroundMark x1="83611" y1="57553" x2="79430" y2="24192"/>
                        <a14:foregroundMark x1="79430" y1="24192" x2="70948" y2="12278"/>
                        <a14:foregroundMark x1="70948" y1="12278" x2="68828" y2="5735"/>
                        <a14:foregroundMark x1="94517" y1="54766" x2="99515" y2="16397"/>
                        <a14:foregroundMark x1="99515" y1="16397" x2="96274" y2="1333"/>
                        <a14:foregroundMark x1="96274" y1="1333" x2="79703" y2="808"/>
                        <a14:foregroundMark x1="79703" y1="808" x2="87882" y2="14943"/>
                        <a14:foregroundMark x1="87882" y1="14943" x2="92366" y2="32270"/>
                        <a14:foregroundMark x1="92366" y1="32270" x2="90367" y2="45194"/>
                        <a14:foregroundMark x1="91881" y1="61430" x2="91881" y2="61430"/>
                        <a14:foregroundMark x1="9391" y1="51858" x2="9391" y2="51858"/>
                        <a14:backgroundMark x1="39473" y1="26737" x2="39473" y2="26737"/>
                        <a14:backgroundMark x1="43896" y1="30735" x2="43896" y2="30735"/>
                        <a14:backgroundMark x1="43896" y1="31018" x2="45471" y2="30614"/>
                        <a14:backgroundMark x1="42836" y1="31018" x2="43381" y2="30816"/>
                        <a14:backgroundMark x1="54741" y1="65428" x2="56074" y2="64742"/>
                        <a14:backgroundMark x1="52136" y1="66357" x2="52136" y2="66357"/>
                        <a14:backgroundMark x1="29597" y1="27221" x2="22569" y2="25727"/>
                        <a14:backgroundMark x1="21236" y1="26656" x2="19812" y2="27141"/>
                        <a14:backgroundMark x1="20267" y1="27746" x2="20267" y2="27746"/>
                        <a14:backgroundMark x1="49137" y1="31906" x2="48076" y2="31220"/>
                        <a14:backgroundMark x1="50015" y1="32633" x2="46955" y2="27827"/>
                        <a14:backgroundMark x1="51439" y1="27221" x2="52499" y2="26131"/>
                        <a14:backgroundMark x1="19025" y1="28433" x2="19812" y2="27746"/>
                        <a14:backgroundMark x1="32233" y1="24313" x2="32021" y2="24313"/>
                        <a14:backgroundMark x1="51772" y1="27544" x2="53075" y2="26696"/>
                        <a14:backgroundMark x1="49621" y1="46204" x2="49985" y2="46123"/>
                      </a14:backgroundRemoval>
                    </a14:imgEffect>
                  </a14:imgLayer>
                </a14:imgProps>
              </a:ext>
              <a:ext uri="{28A0092B-C50C-407E-A947-70E740481C1C}">
                <a14:useLocalDpi xmlns:a14="http://schemas.microsoft.com/office/drawing/2010/main" val="0"/>
              </a:ext>
            </a:extLst>
          </a:blip>
          <a:srcRect/>
          <a:stretch/>
        </p:blipFill>
        <p:spPr>
          <a:xfrm rot="5400000">
            <a:off x="-205741" y="2170339"/>
            <a:ext cx="4570035" cy="3423347"/>
          </a:xfrm>
          <a:prstGeom prst="rect">
            <a:avLst/>
          </a:prstGeom>
          <a:solidFill>
            <a:srgbClr val="979893"/>
          </a:solidFill>
        </p:spPr>
      </p:pic>
      <p:sp>
        <p:nvSpPr>
          <p:cNvPr id="15" name="TextBox 14">
            <a:extLst>
              <a:ext uri="{FF2B5EF4-FFF2-40B4-BE49-F238E27FC236}">
                <a16:creationId xmlns:a16="http://schemas.microsoft.com/office/drawing/2014/main" id="{B897DA8F-AE68-4B6D-AA0A-97424C4F1607}"/>
              </a:ext>
            </a:extLst>
          </p:cNvPr>
          <p:cNvSpPr txBox="1"/>
          <p:nvPr/>
        </p:nvSpPr>
        <p:spPr>
          <a:xfrm>
            <a:off x="1360927" y="844031"/>
            <a:ext cx="2752678" cy="646331"/>
          </a:xfrm>
          <a:prstGeom prst="rect">
            <a:avLst/>
          </a:prstGeom>
          <a:noFill/>
        </p:spPr>
        <p:txBody>
          <a:bodyPr wrap="square" rtlCol="0">
            <a:spAutoFit/>
          </a:bodyPr>
          <a:lstStyle/>
          <a:p>
            <a:r>
              <a:rPr lang="en-US" sz="3600" dirty="0">
                <a:solidFill>
                  <a:schemeClr val="bg1">
                    <a:lumMod val="95000"/>
                  </a:schemeClr>
                </a:solidFill>
                <a:latin typeface="Microsoft Himalaya" panose="01010100010101010101" pitchFamily="2" charset="0"/>
                <a:ea typeface="Microsoft Himalaya" panose="01010100010101010101" pitchFamily="2" charset="0"/>
                <a:cs typeface="Microsoft Himalaya" panose="01010100010101010101" pitchFamily="2" charset="0"/>
              </a:rPr>
              <a:t>Jon King</a:t>
            </a:r>
          </a:p>
        </p:txBody>
      </p:sp>
      <p:pic>
        <p:nvPicPr>
          <p:cNvPr id="17" name="Picture 16">
            <a:extLst>
              <a:ext uri="{FF2B5EF4-FFF2-40B4-BE49-F238E27FC236}">
                <a16:creationId xmlns:a16="http://schemas.microsoft.com/office/drawing/2014/main" id="{71C68470-BB22-4E16-9913-973CEE0BED9E}"/>
              </a:ext>
            </a:extLst>
          </p:cNvPr>
          <p:cNvPicPr>
            <a:picLocks noChangeAspect="1"/>
          </p:cNvPicPr>
          <p:nvPr/>
        </p:nvPicPr>
        <p:blipFill>
          <a:blip r:embed="rId5">
            <a:alphaModFix/>
          </a:blip>
          <a:stretch>
            <a:fillRect/>
          </a:stretch>
        </p:blipFill>
        <p:spPr>
          <a:xfrm>
            <a:off x="4460481" y="2812932"/>
            <a:ext cx="3103966" cy="2838066"/>
          </a:xfrm>
          <a:prstGeom prst="rect">
            <a:avLst/>
          </a:prstGeom>
        </p:spPr>
      </p:pic>
      <p:pic>
        <p:nvPicPr>
          <p:cNvPr id="18" name="Picture 17">
            <a:extLst>
              <a:ext uri="{FF2B5EF4-FFF2-40B4-BE49-F238E27FC236}">
                <a16:creationId xmlns:a16="http://schemas.microsoft.com/office/drawing/2014/main" id="{06629886-E0E3-4E2A-BEBA-C8077EE306CB}"/>
              </a:ext>
            </a:extLst>
          </p:cNvPr>
          <p:cNvPicPr>
            <a:picLocks noChangeAspect="1"/>
          </p:cNvPicPr>
          <p:nvPr/>
        </p:nvPicPr>
        <p:blipFill>
          <a:blip r:embed="rId5">
            <a:alphaModFix/>
          </a:blip>
          <a:stretch>
            <a:fillRect/>
          </a:stretch>
        </p:blipFill>
        <p:spPr>
          <a:xfrm>
            <a:off x="11412876" y="6145619"/>
            <a:ext cx="779124" cy="712381"/>
          </a:xfrm>
          <a:prstGeom prst="rect">
            <a:avLst/>
          </a:prstGeom>
        </p:spPr>
      </p:pic>
      <p:sp>
        <p:nvSpPr>
          <p:cNvPr id="12" name="Title 1">
            <a:extLst>
              <a:ext uri="{FF2B5EF4-FFF2-40B4-BE49-F238E27FC236}">
                <a16:creationId xmlns:a16="http://schemas.microsoft.com/office/drawing/2014/main" id="{3509ADCD-69D9-462B-B371-25759A343669}"/>
              </a:ext>
            </a:extLst>
          </p:cNvPr>
          <p:cNvSpPr txBox="1">
            <a:spLocks/>
          </p:cNvSpPr>
          <p:nvPr/>
        </p:nvSpPr>
        <p:spPr>
          <a:xfrm>
            <a:off x="3784695" y="685796"/>
            <a:ext cx="4445401" cy="2127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Team</a:t>
            </a:r>
          </a:p>
        </p:txBody>
      </p:sp>
      <p:sp>
        <p:nvSpPr>
          <p:cNvPr id="2" name="Rectangle 1">
            <a:extLst>
              <a:ext uri="{FF2B5EF4-FFF2-40B4-BE49-F238E27FC236}">
                <a16:creationId xmlns:a16="http://schemas.microsoft.com/office/drawing/2014/main" id="{412C30A2-D008-48EE-8A6B-2D9F996EDB87}"/>
              </a:ext>
            </a:extLst>
          </p:cNvPr>
          <p:cNvSpPr/>
          <p:nvPr/>
        </p:nvSpPr>
        <p:spPr>
          <a:xfrm>
            <a:off x="369455" y="680633"/>
            <a:ext cx="222167" cy="54863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4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80" name="Rectangle 1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73AECD5-3A4B-4515-82F4-09BADA665035}"/>
              </a:ext>
            </a:extLst>
          </p:cNvPr>
          <p:cNvPicPr>
            <a:picLocks noChangeAspect="1"/>
          </p:cNvPicPr>
          <p:nvPr/>
        </p:nvPicPr>
        <p:blipFill rotWithShape="1">
          <a:blip r:embed="rId2"/>
          <a:srcRect t="566" r="-1" b="-1"/>
          <a:stretch/>
        </p:blipFill>
        <p:spPr>
          <a:xfrm>
            <a:off x="4654297" y="10"/>
            <a:ext cx="7537704" cy="6857990"/>
          </a:xfrm>
          <a:prstGeom prst="rect">
            <a:avLst/>
          </a:prstGeom>
        </p:spPr>
      </p:pic>
      <p:pic>
        <p:nvPicPr>
          <p:cNvPr id="11" name="Picture 10">
            <a:extLst>
              <a:ext uri="{FF2B5EF4-FFF2-40B4-BE49-F238E27FC236}">
                <a16:creationId xmlns:a16="http://schemas.microsoft.com/office/drawing/2014/main" id="{822C58E3-124E-4851-81C7-34F5C19603B3}"/>
              </a:ext>
            </a:extLst>
          </p:cNvPr>
          <p:cNvPicPr>
            <a:picLocks noChangeAspect="1"/>
          </p:cNvPicPr>
          <p:nvPr/>
        </p:nvPicPr>
        <p:blipFill>
          <a:blip r:embed="rId2">
            <a:alphaModFix/>
          </a:blip>
          <a:stretch>
            <a:fillRect/>
          </a:stretch>
        </p:blipFill>
        <p:spPr>
          <a:xfrm>
            <a:off x="11412876" y="6145619"/>
            <a:ext cx="779124" cy="712381"/>
          </a:xfrm>
          <a:prstGeom prst="rect">
            <a:avLst/>
          </a:prstGeom>
        </p:spPr>
      </p:pic>
      <p:sp>
        <p:nvSpPr>
          <p:cNvPr id="7" name="Content Placeholder 2">
            <a:extLst>
              <a:ext uri="{FF2B5EF4-FFF2-40B4-BE49-F238E27FC236}">
                <a16:creationId xmlns:a16="http://schemas.microsoft.com/office/drawing/2014/main" id="{64CB906A-12E9-44FD-987E-CBF007DE3856}"/>
              </a:ext>
            </a:extLst>
          </p:cNvPr>
          <p:cNvSpPr txBox="1">
            <a:spLocks/>
          </p:cNvSpPr>
          <p:nvPr/>
        </p:nvSpPr>
        <p:spPr>
          <a:xfrm>
            <a:off x="67869" y="1909418"/>
            <a:ext cx="4524218" cy="4342525"/>
          </a:xfrm>
          <a:prstGeom prst="rect">
            <a:avLst/>
          </a:prstGeom>
          <a:noFill/>
          <a:effectLst>
            <a:glow rad="50800">
              <a:srgbClr val="B0B0B1"/>
            </a:glo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dirty="0">
                <a:solidFill>
                  <a:schemeClr val="bg1"/>
                </a:solidFill>
                <a:effectLst>
                  <a:glow>
                    <a:srgbClr val="2F6F9E"/>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K&amp;O Personnel Management System is a web-based application development team.</a:t>
            </a:r>
          </a:p>
          <a:p>
            <a:pPr marL="0" indent="0" algn="ctr">
              <a:buNone/>
            </a:pPr>
            <a:endParaRPr lang="en-US" sz="4400" b="1" dirty="0">
              <a:solidFill>
                <a:schemeClr val="bg1"/>
              </a:solidFill>
              <a:effectLst>
                <a:glow>
                  <a:srgbClr val="2F6F9E"/>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8" name="Title 1">
            <a:extLst>
              <a:ext uri="{FF2B5EF4-FFF2-40B4-BE49-F238E27FC236}">
                <a16:creationId xmlns:a16="http://schemas.microsoft.com/office/drawing/2014/main" id="{0B2F1C20-D4CB-4180-A848-C31B97286D9A}"/>
              </a:ext>
            </a:extLst>
          </p:cNvPr>
          <p:cNvSpPr txBox="1">
            <a:spLocks/>
          </p:cNvSpPr>
          <p:nvPr/>
        </p:nvSpPr>
        <p:spPr>
          <a:xfrm>
            <a:off x="71940" y="583855"/>
            <a:ext cx="4452278" cy="1325563"/>
          </a:xfrm>
          <a:prstGeom prst="rect">
            <a:avLst/>
          </a:prstGeom>
          <a:effectLst>
            <a:glow rad="127000">
              <a:srgbClr val="BF9000"/>
            </a:glo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chemeClr val="bg1"/>
                </a:solidFill>
                <a:effectLst>
                  <a:glow rad="50800">
                    <a:srgbClr val="BF9000">
                      <a:alpha val="70000"/>
                    </a:srgbClr>
                  </a:glow>
                  <a:outerShdw blurRad="88900" dist="50800" dir="5400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About K&amp;O</a:t>
            </a:r>
          </a:p>
        </p:txBody>
      </p:sp>
    </p:spTree>
    <p:extLst>
      <p:ext uri="{BB962C8B-B14F-4D97-AF65-F5344CB8AC3E}">
        <p14:creationId xmlns:p14="http://schemas.microsoft.com/office/powerpoint/2010/main" val="427093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80" name="Rectangle 1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73AECD5-3A4B-4515-82F4-09BADA665035}"/>
              </a:ext>
            </a:extLst>
          </p:cNvPr>
          <p:cNvPicPr>
            <a:picLocks noChangeAspect="1"/>
          </p:cNvPicPr>
          <p:nvPr/>
        </p:nvPicPr>
        <p:blipFill rotWithShape="1">
          <a:blip r:embed="rId2"/>
          <a:srcRect t="566" r="-1" b="-1"/>
          <a:stretch/>
        </p:blipFill>
        <p:spPr>
          <a:xfrm>
            <a:off x="4654297" y="10"/>
            <a:ext cx="7537704" cy="6857990"/>
          </a:xfrm>
          <a:prstGeom prst="rect">
            <a:avLst/>
          </a:prstGeom>
        </p:spPr>
      </p:pic>
      <p:pic>
        <p:nvPicPr>
          <p:cNvPr id="11" name="Picture 10">
            <a:extLst>
              <a:ext uri="{FF2B5EF4-FFF2-40B4-BE49-F238E27FC236}">
                <a16:creationId xmlns:a16="http://schemas.microsoft.com/office/drawing/2014/main" id="{822C58E3-124E-4851-81C7-34F5C19603B3}"/>
              </a:ext>
            </a:extLst>
          </p:cNvPr>
          <p:cNvPicPr>
            <a:picLocks noChangeAspect="1"/>
          </p:cNvPicPr>
          <p:nvPr/>
        </p:nvPicPr>
        <p:blipFill>
          <a:blip r:embed="rId2">
            <a:alphaModFix/>
          </a:blip>
          <a:stretch>
            <a:fillRect/>
          </a:stretch>
        </p:blipFill>
        <p:spPr>
          <a:xfrm>
            <a:off x="11412876" y="6145619"/>
            <a:ext cx="779124" cy="712381"/>
          </a:xfrm>
          <a:prstGeom prst="rect">
            <a:avLst/>
          </a:prstGeom>
        </p:spPr>
      </p:pic>
      <p:sp>
        <p:nvSpPr>
          <p:cNvPr id="12" name="Content Placeholder 2">
            <a:extLst>
              <a:ext uri="{FF2B5EF4-FFF2-40B4-BE49-F238E27FC236}">
                <a16:creationId xmlns:a16="http://schemas.microsoft.com/office/drawing/2014/main" id="{E90298D7-2ECD-4BCB-B411-CDFBB76FC6FD}"/>
              </a:ext>
            </a:extLst>
          </p:cNvPr>
          <p:cNvSpPr txBox="1">
            <a:spLocks/>
          </p:cNvSpPr>
          <p:nvPr/>
        </p:nvSpPr>
        <p:spPr>
          <a:xfrm>
            <a:off x="84201" y="1860790"/>
            <a:ext cx="4452278" cy="4808457"/>
          </a:xfrm>
          <a:prstGeom prst="rect">
            <a:avLst/>
          </a:prstGeom>
          <a:noFill/>
          <a:effectLst>
            <a:glow rad="50800">
              <a:srgbClr val="B0B0B1"/>
            </a:glo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dirty="0">
                <a:solidFill>
                  <a:schemeClr val="bg1"/>
                </a:solidFill>
                <a:effectLst>
                  <a:glow>
                    <a:srgbClr val="B0B0B1"/>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Create secure and reliable personnel management systems for all organizations worldwide.</a:t>
            </a:r>
          </a:p>
        </p:txBody>
      </p:sp>
      <p:sp>
        <p:nvSpPr>
          <p:cNvPr id="13" name="Title 1">
            <a:extLst>
              <a:ext uri="{FF2B5EF4-FFF2-40B4-BE49-F238E27FC236}">
                <a16:creationId xmlns:a16="http://schemas.microsoft.com/office/drawing/2014/main" id="{6F7AA62F-543D-4DFD-B244-9895A5313F8B}"/>
              </a:ext>
            </a:extLst>
          </p:cNvPr>
          <p:cNvSpPr txBox="1">
            <a:spLocks/>
          </p:cNvSpPr>
          <p:nvPr/>
        </p:nvSpPr>
        <p:spPr>
          <a:xfrm>
            <a:off x="84201" y="604007"/>
            <a:ext cx="4798191" cy="1256784"/>
          </a:xfrm>
          <a:prstGeom prst="rect">
            <a:avLst/>
          </a:prstGeom>
          <a:effectLst>
            <a:glow rad="127000">
              <a:srgbClr val="BF9000"/>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bg1"/>
                </a:solidFill>
                <a:effectLst>
                  <a:glow rad="50800">
                    <a:srgbClr val="BF9000">
                      <a:alpha val="70000"/>
                    </a:srgbClr>
                  </a:glow>
                  <a:outerShdw blurRad="88900" dist="50800" dir="5400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The K&amp;O Mission</a:t>
            </a:r>
          </a:p>
        </p:txBody>
      </p:sp>
    </p:spTree>
    <p:extLst>
      <p:ext uri="{BB962C8B-B14F-4D97-AF65-F5344CB8AC3E}">
        <p14:creationId xmlns:p14="http://schemas.microsoft.com/office/powerpoint/2010/main" val="42942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80" name="Rectangle 1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73AECD5-3A4B-4515-82F4-09BADA665035}"/>
              </a:ext>
            </a:extLst>
          </p:cNvPr>
          <p:cNvPicPr>
            <a:picLocks noChangeAspect="1"/>
          </p:cNvPicPr>
          <p:nvPr/>
        </p:nvPicPr>
        <p:blipFill rotWithShape="1">
          <a:blip r:embed="rId2"/>
          <a:srcRect t="566" r="-1" b="-1"/>
          <a:stretch/>
        </p:blipFill>
        <p:spPr>
          <a:xfrm>
            <a:off x="4654297" y="10"/>
            <a:ext cx="7537704" cy="6857990"/>
          </a:xfrm>
          <a:prstGeom prst="rect">
            <a:avLst/>
          </a:prstGeom>
        </p:spPr>
      </p:pic>
      <p:pic>
        <p:nvPicPr>
          <p:cNvPr id="6" name="Picture 5">
            <a:extLst>
              <a:ext uri="{FF2B5EF4-FFF2-40B4-BE49-F238E27FC236}">
                <a16:creationId xmlns:a16="http://schemas.microsoft.com/office/drawing/2014/main" id="{A9A80DA8-DB83-4541-93CA-A9D84BAD27C2}"/>
              </a:ext>
            </a:extLst>
          </p:cNvPr>
          <p:cNvPicPr>
            <a:picLocks noChangeAspect="1"/>
          </p:cNvPicPr>
          <p:nvPr/>
        </p:nvPicPr>
        <p:blipFill>
          <a:blip r:embed="rId2">
            <a:alphaModFix/>
          </a:blip>
          <a:stretch>
            <a:fillRect/>
          </a:stretch>
        </p:blipFill>
        <p:spPr>
          <a:xfrm>
            <a:off x="11412876" y="6145619"/>
            <a:ext cx="779124" cy="712381"/>
          </a:xfrm>
          <a:prstGeom prst="rect">
            <a:avLst/>
          </a:prstGeom>
        </p:spPr>
      </p:pic>
      <p:sp>
        <p:nvSpPr>
          <p:cNvPr id="7" name="Content Placeholder 2">
            <a:extLst>
              <a:ext uri="{FF2B5EF4-FFF2-40B4-BE49-F238E27FC236}">
                <a16:creationId xmlns:a16="http://schemas.microsoft.com/office/drawing/2014/main" id="{D2202645-204F-4208-9F89-C41A5E41F625}"/>
              </a:ext>
            </a:extLst>
          </p:cNvPr>
          <p:cNvSpPr txBox="1">
            <a:spLocks/>
          </p:cNvSpPr>
          <p:nvPr/>
        </p:nvSpPr>
        <p:spPr>
          <a:xfrm>
            <a:off x="202019" y="2023115"/>
            <a:ext cx="4452278" cy="3301359"/>
          </a:xfrm>
          <a:prstGeom prst="rect">
            <a:avLst/>
          </a:prstGeom>
          <a:noFill/>
          <a:effectLst>
            <a:glow rad="50800">
              <a:srgbClr val="B0B0B1"/>
            </a:glo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bg1"/>
                </a:solidFill>
                <a:effectLst>
                  <a:glow>
                    <a:srgbClr val="B0B0B1"/>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 Personnel Management</a:t>
            </a:r>
          </a:p>
          <a:p>
            <a:r>
              <a:rPr lang="en-US" sz="4800" b="1" dirty="0">
                <a:solidFill>
                  <a:schemeClr val="bg1"/>
                </a:solidFill>
                <a:effectLst>
                  <a:glow>
                    <a:srgbClr val="B0B0B1"/>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 Employee Status</a:t>
            </a:r>
          </a:p>
          <a:p>
            <a:r>
              <a:rPr lang="en-US" sz="4800" b="1" dirty="0">
                <a:solidFill>
                  <a:schemeClr val="bg1"/>
                </a:solidFill>
                <a:effectLst>
                  <a:glow>
                    <a:srgbClr val="B0B0B1"/>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 Time Worked</a:t>
            </a:r>
          </a:p>
        </p:txBody>
      </p:sp>
      <p:sp>
        <p:nvSpPr>
          <p:cNvPr id="8" name="Title 1">
            <a:extLst>
              <a:ext uri="{FF2B5EF4-FFF2-40B4-BE49-F238E27FC236}">
                <a16:creationId xmlns:a16="http://schemas.microsoft.com/office/drawing/2014/main" id="{0B145CB9-32C7-4E90-BFC9-E9D72EBEA639}"/>
              </a:ext>
            </a:extLst>
          </p:cNvPr>
          <p:cNvSpPr txBox="1">
            <a:spLocks/>
          </p:cNvSpPr>
          <p:nvPr/>
        </p:nvSpPr>
        <p:spPr>
          <a:xfrm>
            <a:off x="99822" y="601587"/>
            <a:ext cx="4772950" cy="1325563"/>
          </a:xfrm>
          <a:prstGeom prst="rect">
            <a:avLst/>
          </a:prstGeom>
          <a:effectLst>
            <a:glow rad="127000">
              <a:srgbClr val="BF9000"/>
            </a:glo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chemeClr val="bg1"/>
                </a:solidFill>
                <a:effectLst>
                  <a:glow rad="50800">
                    <a:srgbClr val="BF9000">
                      <a:alpha val="70000"/>
                    </a:srgbClr>
                  </a:glow>
                  <a:outerShdw blurRad="88900" dist="50800" dir="5400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Problem</a:t>
            </a:r>
          </a:p>
        </p:txBody>
      </p:sp>
    </p:spTree>
    <p:extLst>
      <p:ext uri="{BB962C8B-B14F-4D97-AF65-F5344CB8AC3E}">
        <p14:creationId xmlns:p14="http://schemas.microsoft.com/office/powerpoint/2010/main" val="390406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80" name="Rectangle 1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B6F36C-5A7C-4F5D-977B-93D02300DDC2}"/>
              </a:ext>
            </a:extLst>
          </p:cNvPr>
          <p:cNvSpPr>
            <a:spLocks noGrp="1"/>
          </p:cNvSpPr>
          <p:nvPr>
            <p:ph idx="1"/>
          </p:nvPr>
        </p:nvSpPr>
        <p:spPr>
          <a:xfrm>
            <a:off x="99820" y="1635852"/>
            <a:ext cx="4338829" cy="5088797"/>
          </a:xfrm>
          <a:noFill/>
          <a:effectLst>
            <a:glow rad="50800">
              <a:srgbClr val="B0B0B1"/>
            </a:glow>
          </a:effectLst>
        </p:spPr>
        <p:txBody>
          <a:bodyPr vert="horz" lIns="91440" tIns="45720" rIns="91440" bIns="45720" rtlCol="0">
            <a:noAutofit/>
          </a:bodyPr>
          <a:lstStyle/>
          <a:p>
            <a:pPr marL="0" indent="0" algn="ctr">
              <a:buNone/>
            </a:pPr>
            <a:r>
              <a:rPr lang="en-US" sz="4000" b="1" dirty="0">
                <a:solidFill>
                  <a:schemeClr val="bg1"/>
                </a:solidFill>
                <a:effectLst>
                  <a:glow>
                    <a:srgbClr val="B0B0B1"/>
                  </a:glow>
                  <a:outerShdw dist="50800" dir="6600000" sx="99000" sy="99000" algn="ctr" rotWithShape="0">
                    <a:schemeClr val="tx1">
                      <a:alpha val="90000"/>
                    </a:schemeClr>
                  </a:outerShdw>
                </a:effectLst>
                <a:latin typeface="Microsoft Himalaya" panose="01010100010101010101" pitchFamily="2" charset="0"/>
                <a:ea typeface="Microsoft Himalaya" panose="01010100010101010101" pitchFamily="2" charset="0"/>
                <a:cs typeface="Microsoft Himalaya" panose="01010100010101010101" pitchFamily="2" charset="0"/>
              </a:rPr>
              <a:t>A secure and reliable barcode scanning management systems allowing organizations to track employee statuses by granting leaders access to databases that would store their employees and allow bosses to access this information from anywhere in the world.</a:t>
            </a:r>
          </a:p>
        </p:txBody>
      </p:sp>
      <p:pic>
        <p:nvPicPr>
          <p:cNvPr id="10" name="Picture 9">
            <a:extLst>
              <a:ext uri="{FF2B5EF4-FFF2-40B4-BE49-F238E27FC236}">
                <a16:creationId xmlns:a16="http://schemas.microsoft.com/office/drawing/2014/main" id="{473AECD5-3A4B-4515-82F4-09BADA665035}"/>
              </a:ext>
            </a:extLst>
          </p:cNvPr>
          <p:cNvPicPr>
            <a:picLocks noChangeAspect="1"/>
          </p:cNvPicPr>
          <p:nvPr/>
        </p:nvPicPr>
        <p:blipFill rotWithShape="1">
          <a:blip r:embed="rId2"/>
          <a:srcRect t="566" r="-1" b="-1"/>
          <a:stretch/>
        </p:blipFill>
        <p:spPr>
          <a:xfrm>
            <a:off x="4654297" y="10"/>
            <a:ext cx="7537704" cy="6857990"/>
          </a:xfrm>
          <a:prstGeom prst="rect">
            <a:avLst/>
          </a:prstGeom>
        </p:spPr>
      </p:pic>
      <p:pic>
        <p:nvPicPr>
          <p:cNvPr id="6" name="Picture 5">
            <a:extLst>
              <a:ext uri="{FF2B5EF4-FFF2-40B4-BE49-F238E27FC236}">
                <a16:creationId xmlns:a16="http://schemas.microsoft.com/office/drawing/2014/main" id="{E9634EB5-D004-41AA-980F-3750DA377C82}"/>
              </a:ext>
            </a:extLst>
          </p:cNvPr>
          <p:cNvPicPr>
            <a:picLocks noChangeAspect="1"/>
          </p:cNvPicPr>
          <p:nvPr/>
        </p:nvPicPr>
        <p:blipFill>
          <a:blip r:embed="rId2">
            <a:alphaModFix/>
          </a:blip>
          <a:stretch>
            <a:fillRect/>
          </a:stretch>
        </p:blipFill>
        <p:spPr>
          <a:xfrm>
            <a:off x="11412876" y="6145619"/>
            <a:ext cx="779124" cy="712381"/>
          </a:xfrm>
          <a:prstGeom prst="rect">
            <a:avLst/>
          </a:prstGeom>
        </p:spPr>
      </p:pic>
      <p:sp>
        <p:nvSpPr>
          <p:cNvPr id="9" name="Title 1">
            <a:extLst>
              <a:ext uri="{FF2B5EF4-FFF2-40B4-BE49-F238E27FC236}">
                <a16:creationId xmlns:a16="http://schemas.microsoft.com/office/drawing/2014/main" id="{7AA56A0F-D16F-4D5C-8192-BA56A89C7E45}"/>
              </a:ext>
            </a:extLst>
          </p:cNvPr>
          <p:cNvSpPr>
            <a:spLocks noGrp="1"/>
          </p:cNvSpPr>
          <p:nvPr>
            <p:ph type="title"/>
          </p:nvPr>
        </p:nvSpPr>
        <p:spPr>
          <a:xfrm>
            <a:off x="99822" y="567144"/>
            <a:ext cx="4772950" cy="1325563"/>
          </a:xfrm>
          <a:effectLst>
            <a:glow rad="127000">
              <a:srgbClr val="BF9000"/>
            </a:glow>
          </a:effectLst>
        </p:spPr>
        <p:txBody>
          <a:bodyPr>
            <a:normAutofit/>
          </a:bodyPr>
          <a:lstStyle/>
          <a:p>
            <a:pPr algn="ctr"/>
            <a:r>
              <a:rPr lang="en-US" sz="8000" b="1" dirty="0">
                <a:solidFill>
                  <a:schemeClr val="bg1"/>
                </a:solidFill>
                <a:effectLst>
                  <a:glow rad="50800">
                    <a:srgbClr val="BF9000">
                      <a:alpha val="70000"/>
                    </a:srgbClr>
                  </a:glow>
                  <a:outerShdw blurRad="88900" dist="50800" dir="5400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Solution</a:t>
            </a:r>
          </a:p>
        </p:txBody>
      </p:sp>
    </p:spTree>
    <p:extLst>
      <p:ext uri="{BB962C8B-B14F-4D97-AF65-F5344CB8AC3E}">
        <p14:creationId xmlns:p14="http://schemas.microsoft.com/office/powerpoint/2010/main" val="383788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D2564C6-8334-4445-BE93-87F53E7D44EF}"/>
              </a:ext>
            </a:extLst>
          </p:cNvPr>
          <p:cNvPicPr>
            <a:picLocks noChangeAspect="1"/>
          </p:cNvPicPr>
          <p:nvPr/>
        </p:nvPicPr>
        <p:blipFill rotWithShape="1">
          <a:blip r:embed="rId2">
            <a:extLst>
              <a:ext uri="{28A0092B-C50C-407E-A947-70E740481C1C}">
                <a14:useLocalDpi xmlns:a14="http://schemas.microsoft.com/office/drawing/2010/main" val="0"/>
              </a:ext>
            </a:extLst>
          </a:blip>
          <a:srcRect r="24745" b="-1"/>
          <a:stretch/>
        </p:blipFill>
        <p:spPr>
          <a:xfrm>
            <a:off x="0" y="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13" name="Picture 12">
            <a:extLst>
              <a:ext uri="{FF2B5EF4-FFF2-40B4-BE49-F238E27FC236}">
                <a16:creationId xmlns:a16="http://schemas.microsoft.com/office/drawing/2014/main" id="{5FBC8B0E-1D97-485A-8FEC-15CE28E77BF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78" b="93066" l="10000" r="90000">
                        <a14:foregroundMark x1="53577" y1="9051" x2="53577" y2="9051"/>
                        <a14:foregroundMark x1="47518" y1="93066" x2="47518" y2="93066"/>
                      </a14:backgroundRemoval>
                    </a14:imgEffect>
                    <a14:imgEffect>
                      <a14:artisticPlasticWrap/>
                    </a14:imgEffect>
                  </a14:imgLayer>
                </a14:imgProps>
              </a:ext>
              <a:ext uri="{28A0092B-C50C-407E-A947-70E740481C1C}">
                <a14:useLocalDpi xmlns:a14="http://schemas.microsoft.com/office/drawing/2010/main" val="0"/>
              </a:ext>
            </a:extLst>
          </a:blip>
          <a:srcRect r="6583" b="-3"/>
          <a:stretch/>
        </p:blipFill>
        <p:spPr>
          <a:xfrm>
            <a:off x="6326372" y="1169077"/>
            <a:ext cx="5472224" cy="6151749"/>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pic>
        <p:nvPicPr>
          <p:cNvPr id="20" name="Picture 19">
            <a:extLst>
              <a:ext uri="{FF2B5EF4-FFF2-40B4-BE49-F238E27FC236}">
                <a16:creationId xmlns:a16="http://schemas.microsoft.com/office/drawing/2014/main" id="{0CE10B27-3C63-42A3-969F-332DE90228FF}"/>
              </a:ext>
            </a:extLst>
          </p:cNvPr>
          <p:cNvPicPr>
            <a:picLocks noChangeAspect="1"/>
          </p:cNvPicPr>
          <p:nvPr/>
        </p:nvPicPr>
        <p:blipFill>
          <a:blip r:embed="rId5">
            <a:alphaModFix amt="35000"/>
          </a:blip>
          <a:stretch>
            <a:fillRect/>
          </a:stretch>
        </p:blipFill>
        <p:spPr>
          <a:xfrm>
            <a:off x="11717079" y="6423763"/>
            <a:ext cx="474921" cy="434237"/>
          </a:xfrm>
          <a:prstGeom prst="rect">
            <a:avLst/>
          </a:prstGeom>
        </p:spPr>
      </p:pic>
      <p:pic>
        <p:nvPicPr>
          <p:cNvPr id="23" name="Picture 22">
            <a:extLst>
              <a:ext uri="{FF2B5EF4-FFF2-40B4-BE49-F238E27FC236}">
                <a16:creationId xmlns:a16="http://schemas.microsoft.com/office/drawing/2014/main" id="{E0AF2403-8D8C-4816-A46F-820F2DC8B2A1}"/>
              </a:ext>
            </a:extLst>
          </p:cNvPr>
          <p:cNvPicPr>
            <a:picLocks noChangeAspect="1"/>
          </p:cNvPicPr>
          <p:nvPr/>
        </p:nvPicPr>
        <p:blipFill>
          <a:blip r:embed="rId5">
            <a:alphaModFix/>
          </a:blip>
          <a:stretch>
            <a:fillRect/>
          </a:stretch>
        </p:blipFill>
        <p:spPr>
          <a:xfrm>
            <a:off x="11412876" y="6145619"/>
            <a:ext cx="779124" cy="712381"/>
          </a:xfrm>
          <a:prstGeom prst="rect">
            <a:avLst/>
          </a:prstGeom>
        </p:spPr>
      </p:pic>
      <p:sp>
        <p:nvSpPr>
          <p:cNvPr id="8" name="Title 1">
            <a:extLst>
              <a:ext uri="{FF2B5EF4-FFF2-40B4-BE49-F238E27FC236}">
                <a16:creationId xmlns:a16="http://schemas.microsoft.com/office/drawing/2014/main" id="{C12E5BB7-221E-4EC9-9FF7-B920B2372161}"/>
              </a:ext>
            </a:extLst>
          </p:cNvPr>
          <p:cNvSpPr txBox="1">
            <a:spLocks/>
          </p:cNvSpPr>
          <p:nvPr/>
        </p:nvSpPr>
        <p:spPr>
          <a:xfrm>
            <a:off x="6326372" y="106893"/>
            <a:ext cx="5865628" cy="1216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Technologies Used</a:t>
            </a:r>
          </a:p>
        </p:txBody>
      </p:sp>
    </p:spTree>
    <p:extLst>
      <p:ext uri="{BB962C8B-B14F-4D97-AF65-F5344CB8AC3E}">
        <p14:creationId xmlns:p14="http://schemas.microsoft.com/office/powerpoint/2010/main" val="25122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0CE10B27-3C63-42A3-969F-332DE90228FF}"/>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PencilSketch/>
                    </a14:imgEffect>
                  </a14:imgLayer>
                </a14:imgProps>
              </a:ext>
            </a:extLst>
          </a:blip>
          <a:stretch>
            <a:fillRect/>
          </a:stretch>
        </p:blipFill>
        <p:spPr>
          <a:xfrm>
            <a:off x="-52629" y="42530"/>
            <a:ext cx="12192000" cy="68154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3" name="Picture 22">
            <a:extLst>
              <a:ext uri="{FF2B5EF4-FFF2-40B4-BE49-F238E27FC236}">
                <a16:creationId xmlns:a16="http://schemas.microsoft.com/office/drawing/2014/main" id="{C0938B06-4F0D-4F73-A97C-3CA6EB1B14C0}"/>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8978" b="93066" l="10000" r="90000">
                        <a14:foregroundMark x1="53577" y1="9051" x2="53577" y2="9051"/>
                        <a14:foregroundMark x1="47518" y1="93066" x2="47518" y2="93066"/>
                      </a14:backgroundRemoval>
                    </a14:imgEffect>
                    <a14:imgEffect>
                      <a14:artisticPlasticWrap/>
                    </a14:imgEffect>
                  </a14:imgLayer>
                </a14:imgProps>
              </a:ext>
              <a:ext uri="{28A0092B-C50C-407E-A947-70E740481C1C}">
                <a14:useLocalDpi xmlns:a14="http://schemas.microsoft.com/office/drawing/2010/main" val="0"/>
              </a:ext>
            </a:extLst>
          </a:blip>
          <a:stretch>
            <a:fillRect/>
          </a:stretch>
        </p:blipFill>
        <p:spPr>
          <a:xfrm>
            <a:off x="259559" y="4968060"/>
            <a:ext cx="1889940" cy="1889940"/>
          </a:xfrm>
          <a:prstGeom prst="rect">
            <a:avLst/>
          </a:prstGeom>
        </p:spPr>
      </p:pic>
      <p:sp>
        <p:nvSpPr>
          <p:cNvPr id="2" name="TextBox 1">
            <a:extLst>
              <a:ext uri="{FF2B5EF4-FFF2-40B4-BE49-F238E27FC236}">
                <a16:creationId xmlns:a16="http://schemas.microsoft.com/office/drawing/2014/main" id="{2F435211-D359-49CB-8A24-2E01718B76CC}"/>
              </a:ext>
            </a:extLst>
          </p:cNvPr>
          <p:cNvSpPr txBox="1"/>
          <p:nvPr/>
        </p:nvSpPr>
        <p:spPr>
          <a:xfrm>
            <a:off x="4490484" y="1604411"/>
            <a:ext cx="4412512" cy="707886"/>
          </a:xfrm>
          <a:prstGeom prst="rect">
            <a:avLst/>
          </a:prstGeom>
          <a:noFill/>
        </p:spPr>
        <p:txBody>
          <a:bodyPr wrap="square" rtlCol="0">
            <a:spAutoFit/>
          </a:bodyPr>
          <a:lstStyle/>
          <a:p>
            <a:r>
              <a:rPr lang="en-US" sz="4000" b="1"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Software Technologies</a:t>
            </a:r>
            <a:endParaRPr lang="en-US" sz="3600"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6" name="TextBox 25">
            <a:extLst>
              <a:ext uri="{FF2B5EF4-FFF2-40B4-BE49-F238E27FC236}">
                <a16:creationId xmlns:a16="http://schemas.microsoft.com/office/drawing/2014/main" id="{5370E6E2-BAB9-4763-AE6A-82A0787035ED}"/>
              </a:ext>
            </a:extLst>
          </p:cNvPr>
          <p:cNvSpPr txBox="1"/>
          <p:nvPr/>
        </p:nvSpPr>
        <p:spPr>
          <a:xfrm>
            <a:off x="259559" y="1605208"/>
            <a:ext cx="4912241" cy="707886"/>
          </a:xfrm>
          <a:prstGeom prst="rect">
            <a:avLst/>
          </a:prstGeom>
          <a:noFill/>
        </p:spPr>
        <p:txBody>
          <a:bodyPr wrap="square" rtlCol="0">
            <a:spAutoFit/>
          </a:bodyPr>
          <a:lstStyle/>
          <a:p>
            <a:r>
              <a:rPr lang="en-US" sz="4000" b="1"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Hardware Technologies</a:t>
            </a:r>
            <a:r>
              <a:rPr lang="en-US" sz="3600"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 </a:t>
            </a:r>
          </a:p>
        </p:txBody>
      </p:sp>
      <p:sp>
        <p:nvSpPr>
          <p:cNvPr id="44" name="TextBox 43">
            <a:extLst>
              <a:ext uri="{FF2B5EF4-FFF2-40B4-BE49-F238E27FC236}">
                <a16:creationId xmlns:a16="http://schemas.microsoft.com/office/drawing/2014/main" id="{B0A9E29A-6AAC-4076-B082-54AEC76BBE89}"/>
              </a:ext>
            </a:extLst>
          </p:cNvPr>
          <p:cNvSpPr txBox="1"/>
          <p:nvPr/>
        </p:nvSpPr>
        <p:spPr>
          <a:xfrm>
            <a:off x="305389" y="2140969"/>
            <a:ext cx="4199084"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Laptop with suitable ports</a:t>
            </a:r>
          </a:p>
          <a:p>
            <a:pPr marL="285750" indent="-285750">
              <a:buFont typeface="Arial" panose="020B0604020202020204" pitchFamily="34" charset="0"/>
              <a:buChar char="•"/>
            </a:pPr>
            <a:r>
              <a:rPr lang="en-US" sz="3200" dirty="0" err="1">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Realinn</a:t>
            </a: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 RL6200 Barcode Scanner</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Wireless Keypad</a:t>
            </a:r>
            <a:endParaRPr lang="en-US" dirty="0">
              <a:effectLst>
                <a:glow rad="25400">
                  <a:srgbClr val="2F6F9E">
                    <a:alpha val="25000"/>
                  </a:srgbClr>
                </a:glow>
                <a:outerShdw blurRad="50800" dist="50800" dir="5400000" algn="ctr" rotWithShape="0">
                  <a:srgbClr val="B0B0B1"/>
                </a:outerShdw>
              </a:effectLst>
            </a:endParaRPr>
          </a:p>
        </p:txBody>
      </p:sp>
      <p:sp>
        <p:nvSpPr>
          <p:cNvPr id="45" name="TextBox 44">
            <a:extLst>
              <a:ext uri="{FF2B5EF4-FFF2-40B4-BE49-F238E27FC236}">
                <a16:creationId xmlns:a16="http://schemas.microsoft.com/office/drawing/2014/main" id="{37DB3CA5-A056-4008-B106-47CA94F53C06}"/>
              </a:ext>
            </a:extLst>
          </p:cNvPr>
          <p:cNvSpPr txBox="1"/>
          <p:nvPr/>
        </p:nvSpPr>
        <p:spPr>
          <a:xfrm>
            <a:off x="9186308" y="2166797"/>
            <a:ext cx="2376377" cy="3046988"/>
          </a:xfrm>
          <a:prstGeom prst="rect">
            <a:avLst/>
          </a:prstGeom>
          <a:noFill/>
        </p:spPr>
        <p:txBody>
          <a:bodyPr wrap="square">
            <a:spAutoFit/>
          </a:bodyPr>
          <a:lstStyle/>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Java</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JSP</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JavaScript</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HTML</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CSS</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SQL</a:t>
            </a:r>
          </a:p>
        </p:txBody>
      </p:sp>
      <p:sp>
        <p:nvSpPr>
          <p:cNvPr id="46" name="TextBox 45">
            <a:extLst>
              <a:ext uri="{FF2B5EF4-FFF2-40B4-BE49-F238E27FC236}">
                <a16:creationId xmlns:a16="http://schemas.microsoft.com/office/drawing/2014/main" id="{846AD50B-004C-4367-9FEF-64F6AEAB2776}"/>
              </a:ext>
            </a:extLst>
          </p:cNvPr>
          <p:cNvSpPr txBox="1"/>
          <p:nvPr/>
        </p:nvSpPr>
        <p:spPr>
          <a:xfrm>
            <a:off x="4747591" y="2149358"/>
            <a:ext cx="4317722" cy="4524315"/>
          </a:xfrm>
          <a:prstGeom prst="rect">
            <a:avLst/>
          </a:prstGeom>
          <a:noFill/>
        </p:spPr>
        <p:txBody>
          <a:bodyPr wrap="square">
            <a:spAutoFit/>
          </a:bodyPr>
          <a:lstStyle/>
          <a:p>
            <a:pPr marL="285750" indent="-285750">
              <a:buFont typeface="Arial" panose="020B0604020202020204" pitchFamily="34" charset="0"/>
              <a:buChar char="•"/>
            </a:pPr>
            <a:r>
              <a:rPr lang="en-US" sz="320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Apache </a:t>
            </a:r>
            <a:r>
              <a:rPr lang="en-US" sz="3200" dirty="0" err="1">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Netbeans</a:t>
            </a: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 IDE</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SQL Plus</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Free MySQL Hosting</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AWS(Elastic Beanstalk/Route 53)</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Maria DB</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Paint 3D</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PowerPoint</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Adobe Photoshop</a:t>
            </a:r>
          </a:p>
          <a:p>
            <a:pPr marL="285750" indent="-285750">
              <a:buFont typeface="Arial" panose="020B0604020202020204" pitchFamily="34" charset="0"/>
              <a:buChar char="•"/>
            </a:pPr>
            <a:r>
              <a:rPr lang="en-US" sz="3200" dirty="0">
                <a:effectLst>
                  <a:glow rad="25400">
                    <a:srgbClr val="2F6F9E">
                      <a:alpha val="25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Free Logo Design</a:t>
            </a:r>
          </a:p>
        </p:txBody>
      </p:sp>
      <p:pic>
        <p:nvPicPr>
          <p:cNvPr id="55" name="Picture 54">
            <a:extLst>
              <a:ext uri="{FF2B5EF4-FFF2-40B4-BE49-F238E27FC236}">
                <a16:creationId xmlns:a16="http://schemas.microsoft.com/office/drawing/2014/main" id="{68831434-5296-402F-AE98-0ED3B60270C3}"/>
              </a:ext>
            </a:extLst>
          </p:cNvPr>
          <p:cNvPicPr>
            <a:picLocks noChangeAspect="1"/>
          </p:cNvPicPr>
          <p:nvPr/>
        </p:nvPicPr>
        <p:blipFill>
          <a:blip r:embed="rId6">
            <a:alphaModFix/>
          </a:blip>
          <a:stretch>
            <a:fillRect/>
          </a:stretch>
        </p:blipFill>
        <p:spPr>
          <a:xfrm>
            <a:off x="11288832" y="6031646"/>
            <a:ext cx="779124" cy="712381"/>
          </a:xfrm>
          <a:prstGeom prst="rect">
            <a:avLst/>
          </a:prstGeom>
        </p:spPr>
      </p:pic>
      <p:sp>
        <p:nvSpPr>
          <p:cNvPr id="24" name="TextBox 23">
            <a:extLst>
              <a:ext uri="{FF2B5EF4-FFF2-40B4-BE49-F238E27FC236}">
                <a16:creationId xmlns:a16="http://schemas.microsoft.com/office/drawing/2014/main" id="{456C03F2-972D-46A5-B25A-E188C3F7DF0E}"/>
              </a:ext>
            </a:extLst>
          </p:cNvPr>
          <p:cNvSpPr txBox="1"/>
          <p:nvPr/>
        </p:nvSpPr>
        <p:spPr>
          <a:xfrm>
            <a:off x="8625567" y="1604411"/>
            <a:ext cx="4412512" cy="707886"/>
          </a:xfrm>
          <a:prstGeom prst="rect">
            <a:avLst/>
          </a:prstGeom>
          <a:noFill/>
        </p:spPr>
        <p:txBody>
          <a:bodyPr wrap="square" rtlCol="0">
            <a:spAutoFit/>
          </a:bodyPr>
          <a:lstStyle/>
          <a:p>
            <a:r>
              <a:rPr lang="en-US" sz="4000" b="1"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rPr>
              <a:t>Coding Languages</a:t>
            </a:r>
            <a:endParaRPr lang="en-US" sz="3600" dirty="0">
              <a:effectLst>
                <a:glow rad="25400">
                  <a:srgbClr val="B0B0B1">
                    <a:alpha val="70000"/>
                  </a:srgbClr>
                </a:glow>
                <a:outerShdw blurRad="50800" dist="50800" dir="5400000" algn="ctr" rotWithShape="0">
                  <a:srgbClr val="B0B0B1"/>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3" name="Title 1">
            <a:extLst>
              <a:ext uri="{FF2B5EF4-FFF2-40B4-BE49-F238E27FC236}">
                <a16:creationId xmlns:a16="http://schemas.microsoft.com/office/drawing/2014/main" id="{1B526ED9-2E5D-4FBD-8A67-DEC4BCB6D144}"/>
              </a:ext>
            </a:extLst>
          </p:cNvPr>
          <p:cNvSpPr txBox="1">
            <a:spLocks/>
          </p:cNvSpPr>
          <p:nvPr/>
        </p:nvSpPr>
        <p:spPr>
          <a:xfrm>
            <a:off x="0" y="437550"/>
            <a:ext cx="12192000" cy="1216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Technologies Used</a:t>
            </a:r>
          </a:p>
        </p:txBody>
      </p:sp>
    </p:spTree>
    <p:extLst>
      <p:ext uri="{BB962C8B-B14F-4D97-AF65-F5344CB8AC3E}">
        <p14:creationId xmlns:p14="http://schemas.microsoft.com/office/powerpoint/2010/main" val="60622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ircle(in)">
                                      <p:cBhvr>
                                        <p:cTn id="29" dur="2000"/>
                                        <p:tgtEl>
                                          <p:spTgt spid="24"/>
                                        </p:tgtEl>
                                      </p:cBhvr>
                                    </p:animEffect>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arn(inVertical)">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44" grpId="0"/>
      <p:bldP spid="45" grpId="0"/>
      <p:bldP spid="46"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08D1-2529-430C-851E-7D023AD10EB5}"/>
              </a:ext>
            </a:extLst>
          </p:cNvPr>
          <p:cNvSpPr>
            <a:spLocks noGrp="1"/>
          </p:cNvSpPr>
          <p:nvPr>
            <p:ph type="title"/>
          </p:nvPr>
        </p:nvSpPr>
        <p:spPr>
          <a:xfrm>
            <a:off x="0" y="0"/>
            <a:ext cx="12192000" cy="1216742"/>
          </a:xfrm>
        </p:spPr>
        <p:txBody>
          <a:bodyPr>
            <a:noAutofit/>
          </a:bodyPr>
          <a:lstStyle/>
          <a:p>
            <a:pPr algn="ctr"/>
            <a:r>
              <a:rPr lang="en-US" sz="8000" dirty="0">
                <a:effectLst>
                  <a:glow rad="50800">
                    <a:schemeClr val="accent1">
                      <a:lumMod val="40000"/>
                      <a:lumOff val="60000"/>
                      <a:alpha val="70000"/>
                    </a:schemeClr>
                  </a:glow>
                  <a:outerShdw blurRad="63500" dist="50800" dir="6600000" sx="99000" sy="99000" algn="ctr" rotWithShape="0">
                    <a:schemeClr val="tx1"/>
                  </a:outerShdw>
                </a:effectLst>
                <a:latin typeface="Microsoft Himalaya" panose="01010100010101010101" pitchFamily="2" charset="0"/>
                <a:ea typeface="Microsoft Himalaya" panose="01010100010101010101" pitchFamily="2" charset="0"/>
                <a:cs typeface="Microsoft Himalaya" panose="01010100010101010101" pitchFamily="2" charset="0"/>
              </a:rPr>
              <a:t>User Stories</a:t>
            </a:r>
          </a:p>
        </p:txBody>
      </p:sp>
      <p:pic>
        <p:nvPicPr>
          <p:cNvPr id="6" name="Picture 5">
            <a:extLst>
              <a:ext uri="{FF2B5EF4-FFF2-40B4-BE49-F238E27FC236}">
                <a16:creationId xmlns:a16="http://schemas.microsoft.com/office/drawing/2014/main" id="{C8D5CA95-A05D-4D9C-A221-FE13ADDC8D86}"/>
              </a:ext>
            </a:extLst>
          </p:cNvPr>
          <p:cNvPicPr>
            <a:picLocks noChangeAspect="1"/>
          </p:cNvPicPr>
          <p:nvPr/>
        </p:nvPicPr>
        <p:blipFill>
          <a:blip r:embed="rId2">
            <a:alphaModFix/>
          </a:blip>
          <a:stretch>
            <a:fillRect/>
          </a:stretch>
        </p:blipFill>
        <p:spPr>
          <a:xfrm>
            <a:off x="11412876" y="6145619"/>
            <a:ext cx="779124" cy="712381"/>
          </a:xfrm>
          <a:prstGeom prst="rect">
            <a:avLst/>
          </a:prstGeom>
        </p:spPr>
      </p:pic>
      <p:pic>
        <p:nvPicPr>
          <p:cNvPr id="7" name="Picture 6">
            <a:extLst>
              <a:ext uri="{FF2B5EF4-FFF2-40B4-BE49-F238E27FC236}">
                <a16:creationId xmlns:a16="http://schemas.microsoft.com/office/drawing/2014/main" id="{058FCB28-D79A-4238-AE0C-D06A75093C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727" y="966555"/>
            <a:ext cx="11123802" cy="5769804"/>
          </a:xfrm>
          <a:prstGeom prst="rect">
            <a:avLst/>
          </a:prstGeom>
          <a:ln w="38100" cap="sq">
            <a:solidFill>
              <a:srgbClr val="000000"/>
            </a:solidFill>
            <a:prstDash val="solid"/>
            <a:miter lim="8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69335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215</Words>
  <Application>Microsoft Office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Microsoft Himalaya</vt:lpstr>
      <vt:lpstr>Office Theme</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User Stories</vt:lpstr>
      <vt:lpstr>Context Diagram</vt:lpstr>
      <vt:lpstr>User Sequence Diagram</vt:lpstr>
      <vt:lpstr>Admin Sequence Diagram</vt:lpstr>
      <vt:lpstr>PowerPoint Presentation</vt:lpstr>
      <vt:lpstr>PowerPoint Presentation</vt:lpstr>
      <vt:lpstr>Live 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Orengo</dc:creator>
  <cp:lastModifiedBy>Jon King</cp:lastModifiedBy>
  <cp:revision>33</cp:revision>
  <dcterms:created xsi:type="dcterms:W3CDTF">2021-03-03T13:58:43Z</dcterms:created>
  <dcterms:modified xsi:type="dcterms:W3CDTF">2021-05-03T01:54:09Z</dcterms:modified>
</cp:coreProperties>
</file>